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wdp" ContentType="image/vnd.ms-photo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1"/>
  </p:notesMasterIdLst>
  <p:sldIdLst>
    <p:sldId id="256" r:id="rId2"/>
    <p:sldId id="293" r:id="rId3"/>
    <p:sldId id="301" r:id="rId4"/>
    <p:sldId id="294" r:id="rId5"/>
    <p:sldId id="295" r:id="rId6"/>
    <p:sldId id="297" r:id="rId7"/>
    <p:sldId id="257" r:id="rId8"/>
    <p:sldId id="299" r:id="rId9"/>
    <p:sldId id="303" r:id="rId10"/>
    <p:sldId id="258" r:id="rId11"/>
    <p:sldId id="259" r:id="rId12"/>
    <p:sldId id="260" r:id="rId13"/>
    <p:sldId id="285" r:id="rId14"/>
    <p:sldId id="286" r:id="rId15"/>
    <p:sldId id="287" r:id="rId16"/>
    <p:sldId id="288" r:id="rId17"/>
    <p:sldId id="292" r:id="rId18"/>
    <p:sldId id="273" r:id="rId19"/>
    <p:sldId id="267" r:id="rId20"/>
    <p:sldId id="262" r:id="rId21"/>
    <p:sldId id="261" r:id="rId22"/>
    <p:sldId id="272" r:id="rId23"/>
    <p:sldId id="266" r:id="rId24"/>
    <p:sldId id="268" r:id="rId25"/>
    <p:sldId id="270" r:id="rId26"/>
    <p:sldId id="263" r:id="rId27"/>
    <p:sldId id="264" r:id="rId28"/>
    <p:sldId id="265" r:id="rId29"/>
    <p:sldId id="269" r:id="rId30"/>
    <p:sldId id="271" r:id="rId31"/>
    <p:sldId id="300" r:id="rId32"/>
    <p:sldId id="280" r:id="rId33"/>
    <p:sldId id="281" r:id="rId34"/>
    <p:sldId id="282" r:id="rId35"/>
    <p:sldId id="283" r:id="rId36"/>
    <p:sldId id="274" r:id="rId37"/>
    <p:sldId id="279" r:id="rId38"/>
    <p:sldId id="278" r:id="rId39"/>
    <p:sldId id="302" r:id="rId4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81" d="100"/>
          <a:sy n="81" d="100"/>
        </p:scale>
        <p:origin x="-664" y="-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notesMaster" Target="notesMasters/notesMaster1.xml"/><Relationship Id="rId42" Type="http://schemas.openxmlformats.org/officeDocument/2006/relationships/printerSettings" Target="printerSettings/printerSettings1.bin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920305-11A6-894E-BFA3-12EEAAEEAD1E}" type="datetimeFigureOut">
              <a:rPr lang="en-US" smtClean="0"/>
              <a:t>11/21/13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985B2A-19CB-0A48-A683-3CADFF0659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2938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985B2A-19CB-0A48-A683-3CADFF06598E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2376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985B2A-19CB-0A48-A683-3CADFF06598E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5328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DC460-4773-C440-B8E3-E40CF44BAAB6}" type="datetimeFigureOut">
              <a:rPr lang="en-US" smtClean="0"/>
              <a:t>11/21/13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A4B0-84E1-E34C-824A-4D43B8E2A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557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DC460-4773-C440-B8E3-E40CF44BAAB6}" type="datetimeFigureOut">
              <a:rPr lang="en-US" smtClean="0"/>
              <a:t>11/21/13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A4B0-84E1-E34C-824A-4D43B8E2A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1616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DC460-4773-C440-B8E3-E40CF44BAAB6}" type="datetimeFigureOut">
              <a:rPr lang="en-US" smtClean="0"/>
              <a:t>11/21/13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A4B0-84E1-E34C-824A-4D43B8E2A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290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DC460-4773-C440-B8E3-E40CF44BAAB6}" type="datetimeFigureOut">
              <a:rPr lang="en-US" smtClean="0"/>
              <a:t>11/21/13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A4B0-84E1-E34C-824A-4D43B8E2A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990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DC460-4773-C440-B8E3-E40CF44BAAB6}" type="datetimeFigureOut">
              <a:rPr lang="en-US" smtClean="0"/>
              <a:t>11/21/13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A4B0-84E1-E34C-824A-4D43B8E2A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497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DC460-4773-C440-B8E3-E40CF44BAAB6}" type="datetimeFigureOut">
              <a:rPr lang="en-US" smtClean="0"/>
              <a:t>11/21/13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A4B0-84E1-E34C-824A-4D43B8E2A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4151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DC460-4773-C440-B8E3-E40CF44BAAB6}" type="datetimeFigureOut">
              <a:rPr lang="en-US" smtClean="0"/>
              <a:t>11/21/13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A4B0-84E1-E34C-824A-4D43B8E2A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927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DC460-4773-C440-B8E3-E40CF44BAAB6}" type="datetimeFigureOut">
              <a:rPr lang="en-US" smtClean="0"/>
              <a:t>11/21/13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A4B0-84E1-E34C-824A-4D43B8E2A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020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DC460-4773-C440-B8E3-E40CF44BAAB6}" type="datetimeFigureOut">
              <a:rPr lang="en-US" smtClean="0"/>
              <a:t>11/21/13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A4B0-84E1-E34C-824A-4D43B8E2A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128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DC460-4773-C440-B8E3-E40CF44BAAB6}" type="datetimeFigureOut">
              <a:rPr lang="en-US" smtClean="0"/>
              <a:t>11/21/13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A4B0-84E1-E34C-824A-4D43B8E2A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0753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DC460-4773-C440-B8E3-E40CF44BAAB6}" type="datetimeFigureOut">
              <a:rPr lang="en-US" smtClean="0"/>
              <a:t>11/21/13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A4B0-84E1-E34C-824A-4D43B8E2A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298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BDC460-4773-C440-B8E3-E40CF44BAAB6}" type="datetimeFigureOut">
              <a:rPr lang="en-US" smtClean="0"/>
              <a:t>11/21/13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C5A4B0-84E1-E34C-824A-4D43B8E2A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639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3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gif"/><Relationship Id="rId7" Type="http://schemas.openxmlformats.org/officeDocument/2006/relationships/image" Target="../media/image11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gif"/><Relationship Id="rId3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9.png"/><Relationship Id="rId5" Type="http://schemas.openxmlformats.org/officeDocument/2006/relationships/image" Target="../media/image10.gif"/><Relationship Id="rId6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9.png"/><Relationship Id="rId5" Type="http://schemas.openxmlformats.org/officeDocument/2006/relationships/image" Target="../media/image10.gif"/><Relationship Id="rId6" Type="http://schemas.openxmlformats.org/officeDocument/2006/relationships/image" Target="../media/image14.png"/><Relationship Id="rId7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6.png"/><Relationship Id="rId5" Type="http://schemas.openxmlformats.org/officeDocument/2006/relationships/image" Target="../media/image9.png"/><Relationship Id="rId6" Type="http://schemas.openxmlformats.org/officeDocument/2006/relationships/image" Target="../media/image10.gif"/><Relationship Id="rId7" Type="http://schemas.openxmlformats.org/officeDocument/2006/relationships/image" Target="../media/image14.png"/><Relationship Id="rId8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gi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1.jp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g"/><Relationship Id="rId3" Type="http://schemas.openxmlformats.org/officeDocument/2006/relationships/image" Target="../media/image35.jp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6.jp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5000" b="1" dirty="0" smtClean="0"/>
              <a:t>Teaching at a Non-Academic</a:t>
            </a:r>
            <a:br>
              <a:rPr lang="en-US" sz="5000" b="1" dirty="0" smtClean="0"/>
            </a:br>
            <a:r>
              <a:rPr lang="en-US" sz="5000" b="1" dirty="0" smtClean="0"/>
              <a:t>Senior High School</a:t>
            </a:r>
            <a:endParaRPr lang="en-US" sz="5000" b="1" dirty="0"/>
          </a:p>
        </p:txBody>
      </p:sp>
    </p:spTree>
    <p:extLst>
      <p:ext uri="{BB962C8B-B14F-4D97-AF65-F5344CB8AC3E}">
        <p14:creationId xmlns:p14="http://schemas.microsoft.com/office/powerpoint/2010/main" val="9249379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Potential Problems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Students are misbehaved and don’t really care about learning English</a:t>
            </a:r>
          </a:p>
          <a:p>
            <a:pPr lvl="1"/>
            <a:r>
              <a:rPr lang="en-US" dirty="0"/>
              <a:t>Your students have the English level of elementary students and the apathy level of </a:t>
            </a:r>
            <a:r>
              <a:rPr lang="en-US" dirty="0" smtClean="0"/>
              <a:t>teenagers</a:t>
            </a:r>
          </a:p>
          <a:p>
            <a:r>
              <a:rPr lang="en-US" dirty="0" smtClean="0"/>
              <a:t>You feel like you are unable to challenge yourself or your students</a:t>
            </a:r>
          </a:p>
          <a:p>
            <a:r>
              <a:rPr lang="en-US" dirty="0" smtClean="0"/>
              <a:t>You find that the low English level of students makes it difficult for you to establish relationships with them</a:t>
            </a:r>
          </a:p>
        </p:txBody>
      </p:sp>
    </p:spTree>
    <p:extLst>
      <p:ext uri="{BB962C8B-B14F-4D97-AF65-F5344CB8AC3E}">
        <p14:creationId xmlns:p14="http://schemas.microsoft.com/office/powerpoint/2010/main" val="3056775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Potential Problems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1"/>
            <a:ext cx="5186761" cy="470312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Your school does not focus its resources on the English </a:t>
            </a:r>
            <a:r>
              <a:rPr lang="en-US" dirty="0" smtClean="0"/>
              <a:t>department or other general subjects</a:t>
            </a:r>
          </a:p>
          <a:p>
            <a:r>
              <a:rPr lang="en-US" dirty="0" smtClean="0"/>
              <a:t>Your </a:t>
            </a:r>
            <a:r>
              <a:rPr lang="en-US" dirty="0"/>
              <a:t>friends who work at academic high schools or elementary schools are constantly posting things on </a:t>
            </a:r>
            <a:r>
              <a:rPr lang="en-US" dirty="0" err="1"/>
              <a:t>facebook</a:t>
            </a:r>
            <a:r>
              <a:rPr lang="en-US" dirty="0"/>
              <a:t> about how great their students </a:t>
            </a:r>
            <a:r>
              <a:rPr lang="en-US" dirty="0" smtClean="0"/>
              <a:t>are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JhrOwdf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71" b="64561"/>
          <a:stretch/>
        </p:blipFill>
        <p:spPr>
          <a:xfrm>
            <a:off x="5761296" y="1969364"/>
            <a:ext cx="2925504" cy="3393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3131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Potential Benefits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may be given more opportunity for you to run your own lessons</a:t>
            </a:r>
          </a:p>
          <a:p>
            <a:r>
              <a:rPr lang="en-US" dirty="0" smtClean="0"/>
              <a:t>Your school is likely to compensate for lack of high academic ability with other skills and resources!</a:t>
            </a:r>
          </a:p>
          <a:p>
            <a:r>
              <a:rPr lang="en-US" dirty="0" smtClean="0"/>
              <a:t>Even if the students are apathetic, there are probably some really great teachers and staff members who work at your school!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2140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327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Ways to Enjoy Working at a Non-Academic SHS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6406"/>
            <a:ext cx="4857530" cy="4916195"/>
          </a:xfrm>
        </p:spPr>
        <p:txBody>
          <a:bodyPr>
            <a:normAutofit/>
          </a:bodyPr>
          <a:lstStyle/>
          <a:p>
            <a:r>
              <a:rPr lang="en-US" dirty="0" smtClean="0"/>
              <a:t>Try to see your students doing what they’re </a:t>
            </a:r>
            <a:r>
              <a:rPr lang="en-US" dirty="0"/>
              <a:t> </a:t>
            </a:r>
            <a:r>
              <a:rPr lang="en-US" dirty="0" smtClean="0"/>
              <a:t>     best at</a:t>
            </a:r>
          </a:p>
          <a:p>
            <a:r>
              <a:rPr lang="en-US" dirty="0" smtClean="0"/>
              <a:t>Get involved in after school activities</a:t>
            </a:r>
          </a:p>
          <a:p>
            <a:r>
              <a:rPr lang="en-US" dirty="0" smtClean="0"/>
              <a:t>Do any of your co-workers want to learn English?</a:t>
            </a:r>
          </a:p>
        </p:txBody>
      </p:sp>
      <p:pic>
        <p:nvPicPr>
          <p:cNvPr id="4" name="Picture 3" descr="IMG_3561.JP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4730" y="1912949"/>
            <a:ext cx="3112496" cy="4152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3140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17112"/>
            <a:ext cx="8229600" cy="3230060"/>
          </a:xfrm>
        </p:spPr>
        <p:txBody>
          <a:bodyPr/>
          <a:lstStyle/>
          <a:p>
            <a:r>
              <a:rPr lang="en-US" b="1" dirty="0" smtClean="0"/>
              <a:t>Ideas on Lesson Formats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068253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7530" y="488671"/>
            <a:ext cx="7068081" cy="1143000"/>
          </a:xfrm>
        </p:spPr>
        <p:txBody>
          <a:bodyPr/>
          <a:lstStyle/>
          <a:p>
            <a:r>
              <a:rPr lang="en-US" b="1" dirty="0" smtClean="0"/>
              <a:t>Christmas Lesson</a:t>
            </a:r>
            <a:endParaRPr lang="en-US" b="1" dirty="0"/>
          </a:p>
        </p:txBody>
      </p:sp>
      <p:pic>
        <p:nvPicPr>
          <p:cNvPr id="4" name="Picture 3" descr="christmas_ca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9453" y="1912948"/>
            <a:ext cx="4673411" cy="4147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8267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hristmas Worksheet To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185" y="517437"/>
            <a:ext cx="8424261" cy="531896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06185" y="517437"/>
            <a:ext cx="8424261" cy="5770206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496120" y="3390353"/>
            <a:ext cx="5487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  <a:latin typeface="Comic Sans MS"/>
                <a:cs typeface="Comic Sans MS"/>
              </a:rPr>
              <a:t>35</a:t>
            </a:r>
            <a:endParaRPr lang="en-US" sz="1600" b="1" dirty="0">
              <a:solidFill>
                <a:srgbClr val="FF0000"/>
              </a:solidFill>
              <a:latin typeface="Comic Sans MS"/>
              <a:cs typeface="Comic Sans M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21761" y="5078477"/>
            <a:ext cx="5487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  <a:latin typeface="Comic Sans MS"/>
                <a:cs typeface="Comic Sans MS"/>
              </a:rPr>
              <a:t>24</a:t>
            </a:r>
            <a:endParaRPr lang="en-US" sz="1600" b="1" dirty="0">
              <a:solidFill>
                <a:srgbClr val="FF0000"/>
              </a:solidFill>
              <a:latin typeface="Comic Sans MS"/>
              <a:cs typeface="Comic Sans M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207351" y="3922095"/>
            <a:ext cx="7412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  <a:latin typeface="Comic Sans MS"/>
                <a:cs typeface="Comic Sans MS"/>
              </a:rPr>
              <a:t>fruit</a:t>
            </a:r>
            <a:endParaRPr lang="en-US" sz="1600" b="1" dirty="0">
              <a:solidFill>
                <a:srgbClr val="FF0000"/>
              </a:solidFill>
              <a:latin typeface="Comic Sans MS"/>
              <a:cs typeface="Comic Sans M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20450" y="532210"/>
            <a:ext cx="8252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rgbClr val="FF0000"/>
                </a:solidFill>
                <a:latin typeface="Comic Sans MS"/>
                <a:cs typeface="Comic Sans MS"/>
              </a:rPr>
              <a:t>Ana</a:t>
            </a:r>
            <a:endParaRPr lang="en-US" sz="2200" b="1" dirty="0">
              <a:solidFill>
                <a:srgbClr val="FF0000"/>
              </a:solidFill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26853770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357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504" y="590855"/>
            <a:ext cx="6757074" cy="5761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077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9635" y="-15680"/>
            <a:ext cx="6617660" cy="909435"/>
          </a:xfrm>
        </p:spPr>
        <p:txBody>
          <a:bodyPr/>
          <a:lstStyle/>
          <a:p>
            <a:r>
              <a:rPr lang="en-US" b="1" dirty="0" smtClean="0"/>
              <a:t>Christmas Vocabulary</a:t>
            </a:r>
            <a:endParaRPr lang="en-US" b="1" dirty="0"/>
          </a:p>
        </p:txBody>
      </p:sp>
      <p:pic>
        <p:nvPicPr>
          <p:cNvPr id="4" name="il_fi" descr="http://images2.wikia.nocookie.net/__cb20100827033353/clubpenguin/images/7/78/Candy_Cane_Pin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455" y="2072297"/>
            <a:ext cx="1687716" cy="1518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l_fi" descr="http://bestclipartblog.com/clipart-pics/star-clip-art-3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3709" y="2072297"/>
            <a:ext cx="1463358" cy="139015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ell Clip Art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4713" y="2249948"/>
            <a:ext cx="1163955" cy="1340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hristmas Ball Ornament Clip Art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9635" y="5195548"/>
            <a:ext cx="1123315" cy="1239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artoon Angel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8974" y="4962904"/>
            <a:ext cx="1414145" cy="16522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l_fi" descr="http://www.arthursclipart.org/celebrations/celebrations/PRESENT.gif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4523" y="5195548"/>
            <a:ext cx="1414145" cy="126174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/>
          <p:cNvSpPr txBox="1"/>
          <p:nvPr/>
        </p:nvSpPr>
        <p:spPr>
          <a:xfrm>
            <a:off x="568325" y="1055022"/>
            <a:ext cx="2479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r>
              <a:rPr lang="en-US" sz="2400" dirty="0" smtClean="0"/>
              <a:t>. </a:t>
            </a:r>
            <a:r>
              <a:rPr lang="en-US" sz="2400" u="sng" dirty="0" smtClean="0"/>
              <a:t>    candy cane     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3304401" y="1138154"/>
            <a:ext cx="2479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2. __________________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317286" y="1138154"/>
            <a:ext cx="2479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  <a:r>
              <a:rPr lang="en-US" dirty="0" smtClean="0"/>
              <a:t>. __________________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68325" y="4106267"/>
            <a:ext cx="2479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</a:t>
            </a:r>
            <a:r>
              <a:rPr lang="en-US" dirty="0" smtClean="0"/>
              <a:t>. __________________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456801" y="4106267"/>
            <a:ext cx="2479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</a:t>
            </a:r>
            <a:r>
              <a:rPr lang="en-US" dirty="0" smtClean="0"/>
              <a:t>. __________________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317286" y="4087880"/>
            <a:ext cx="2479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6</a:t>
            </a:r>
            <a:r>
              <a:rPr lang="en-US" dirty="0" smtClean="0"/>
              <a:t>. __________________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108974" y="1045821"/>
            <a:ext cx="7725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star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7224713" y="1045821"/>
            <a:ext cx="7725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bell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1184592" y="3995547"/>
            <a:ext cx="16060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ornament</a:t>
            </a:r>
            <a:endParaRPr lang="en-US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4320594" y="3986415"/>
            <a:ext cx="10064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angel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6974523" y="3979936"/>
            <a:ext cx="13352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present</a:t>
            </a:r>
            <a:endParaRPr lang="en-US"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3934303" y="1516687"/>
            <a:ext cx="1588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星　（ほし）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974523" y="1507486"/>
            <a:ext cx="1321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鈴　（すず）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974523" y="4457212"/>
            <a:ext cx="1290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プレゼント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184592" y="4482423"/>
            <a:ext cx="1410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オーナメント</a:t>
            </a:r>
            <a:endParaRPr lang="en-US" altLang="ja-JP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064583" y="4475599"/>
            <a:ext cx="1849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天使</a:t>
            </a:r>
            <a:r>
              <a:rPr lang="ja-JP" altLang="en-US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　（てんし）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30455" y="1516687"/>
            <a:ext cx="2275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キャンディーケイン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2616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120900" y="156798"/>
            <a:ext cx="4887018" cy="6497362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let's decorate a tre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5575" y="360637"/>
            <a:ext cx="4481498" cy="6168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6915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7347" y="130537"/>
            <a:ext cx="6472329" cy="1183420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sz="2400" dirty="0" smtClean="0"/>
              <a:t>There are  </a:t>
            </a:r>
            <a:r>
              <a:rPr lang="en-US" sz="2400" u="sng" dirty="0" smtClean="0"/>
              <a:t>       two bells      </a:t>
            </a:r>
            <a:r>
              <a:rPr lang="en-US" sz="2400" dirty="0" smtClean="0"/>
              <a:t>   on the tree.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</a:t>
            </a:r>
            <a:r>
              <a:rPr lang="en-US" altLang="ja-JP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ja-JP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　木に　</a:t>
            </a:r>
            <a:r>
              <a:rPr lang="ja-JP" altLang="en-US" sz="2400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　</a:t>
            </a:r>
            <a:r>
              <a:rPr lang="en-US" altLang="ja-JP" sz="2400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</a:t>
            </a:r>
            <a:r>
              <a:rPr lang="ja-JP" altLang="en-US" sz="2400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鈴が２つ</a:t>
            </a:r>
            <a:r>
              <a:rPr lang="en-US" altLang="ja-JP" sz="2400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</a:t>
            </a:r>
            <a:r>
              <a:rPr lang="en-US" altLang="ja-JP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</a:t>
            </a:r>
            <a:r>
              <a:rPr lang="ja-JP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あります。　）</a:t>
            </a:r>
            <a:endParaRPr lang="en-US" altLang="ja-JP" sz="2400" u="sng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5" name="il_fi" descr="http://i247.photobucket.com/albums/gg153/calsmum/christmas%20colouring%20pages/blank_christmas_tree_coloring_pages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4185" y="1582174"/>
            <a:ext cx="4263659" cy="493994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ell Clip Art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0083" y="3684780"/>
            <a:ext cx="668932" cy="77138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ell Clip Art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9904" y="4826307"/>
            <a:ext cx="668932" cy="7713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33018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l_fi" descr="http://i247.photobucket.com/albums/gg153/calsmum/christmas%20colouring%20pages/blank_christmas_tree_coloring_pages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4185" y="1582174"/>
            <a:ext cx="4263659" cy="493994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1088114" y="128069"/>
            <a:ext cx="7052404" cy="11834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 smtClean="0"/>
              <a:t>2.     There are  </a:t>
            </a:r>
            <a:r>
              <a:rPr lang="en-US" sz="2400" u="sng" dirty="0" smtClean="0"/>
              <a:t>       two candy canes      </a:t>
            </a:r>
            <a:r>
              <a:rPr lang="en-US" sz="2400" dirty="0" smtClean="0"/>
              <a:t>   on the tree.</a:t>
            </a:r>
          </a:p>
          <a:p>
            <a:pPr marL="0" indent="0">
              <a:buFont typeface="Arial"/>
              <a:buNone/>
            </a:pPr>
            <a:r>
              <a:rPr lang="en-US" sz="2400" dirty="0" smtClean="0"/>
              <a:t>	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</a:t>
            </a:r>
            <a:r>
              <a:rPr lang="en-US" altLang="ja-JP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ja-JP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　木に　</a:t>
            </a:r>
            <a:r>
              <a:rPr lang="ja-JP" altLang="en-US" sz="2400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　</a:t>
            </a:r>
            <a:r>
              <a:rPr lang="en-US" altLang="ja-JP" sz="2400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candy cane </a:t>
            </a:r>
            <a:r>
              <a:rPr lang="ja-JP" altLang="en-US" sz="2400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が２つ</a:t>
            </a:r>
            <a:r>
              <a:rPr lang="en-US" altLang="ja-JP" sz="2400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</a:t>
            </a:r>
            <a:r>
              <a:rPr lang="en-US" altLang="ja-JP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</a:t>
            </a:r>
            <a:r>
              <a:rPr lang="ja-JP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あります。　）</a:t>
            </a:r>
            <a:endParaRPr lang="en-US" altLang="ja-JP" sz="2400" u="sng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Font typeface="Arial"/>
              <a:buNone/>
            </a:pPr>
            <a:endParaRPr lang="en-US" sz="2400" dirty="0"/>
          </a:p>
        </p:txBody>
      </p:sp>
      <p:pic>
        <p:nvPicPr>
          <p:cNvPr id="7" name="il_fi" descr="http://images2.wikia.nocookie.net/__cb20100827033353/clubpenguin/images/7/78/Candy_Cane_Pin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0329" y="4872663"/>
            <a:ext cx="1008686" cy="10170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l_fi" descr="http://images2.wikia.nocookie.net/__cb20100827033353/clubpenguin/images/7/78/Candy_Cane_Pin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794" y="2400564"/>
            <a:ext cx="1008686" cy="10170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ell Clip Art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0083" y="3684780"/>
            <a:ext cx="668932" cy="7713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 descr="ell Clip Art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9904" y="4826307"/>
            <a:ext cx="668932" cy="7713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551697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l_fi" descr="http://i247.photobucket.com/albums/gg153/calsmum/christmas%20colouring%20pages/blank_christmas_tree_coloring_pages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4185" y="1582174"/>
            <a:ext cx="4263659" cy="493994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/>
          <p:cNvSpPr txBox="1">
            <a:spLocks/>
          </p:cNvSpPr>
          <p:nvPr/>
        </p:nvSpPr>
        <p:spPr>
          <a:xfrm>
            <a:off x="1052503" y="219365"/>
            <a:ext cx="7052404" cy="11834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3</a:t>
            </a:r>
            <a:r>
              <a:rPr lang="en-US" sz="2400" dirty="0" smtClean="0"/>
              <a:t>.     There are  </a:t>
            </a:r>
            <a:r>
              <a:rPr lang="en-US" sz="2400" u="sng" dirty="0" smtClean="0"/>
              <a:t>       three ornaments    </a:t>
            </a:r>
            <a:r>
              <a:rPr lang="en-US" sz="2400" dirty="0" smtClean="0"/>
              <a:t>   on the tree.</a:t>
            </a:r>
          </a:p>
          <a:p>
            <a:pPr marL="0" indent="0">
              <a:buFont typeface="Arial"/>
              <a:buNone/>
            </a:pPr>
            <a:r>
              <a:rPr lang="en-US" sz="2400" dirty="0" smtClean="0"/>
              <a:t>	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</a:t>
            </a:r>
            <a:r>
              <a:rPr lang="en-US" altLang="ja-JP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ja-JP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　木に　</a:t>
            </a:r>
            <a:r>
              <a:rPr lang="ja-JP" altLang="en-US" sz="2400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　</a:t>
            </a:r>
            <a:r>
              <a:rPr lang="en-US" altLang="ja-JP" sz="2400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ornament </a:t>
            </a:r>
            <a:r>
              <a:rPr lang="ja-JP" altLang="en-US" sz="2400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が</a:t>
            </a:r>
            <a:r>
              <a:rPr lang="en-US" altLang="ja-JP" sz="2400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</a:t>
            </a:r>
            <a:r>
              <a:rPr lang="ja-JP" altLang="en-US" sz="2400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つ</a:t>
            </a:r>
            <a:r>
              <a:rPr lang="en-US" altLang="ja-JP" sz="2400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</a:t>
            </a:r>
            <a:r>
              <a:rPr lang="en-US" altLang="ja-JP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</a:t>
            </a:r>
            <a:r>
              <a:rPr lang="ja-JP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あります。　）</a:t>
            </a:r>
            <a:endParaRPr lang="en-US" altLang="ja-JP" sz="2400" u="sng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Font typeface="Arial"/>
              <a:buNone/>
            </a:pPr>
            <a:endParaRPr lang="en-US" sz="2400" dirty="0"/>
          </a:p>
        </p:txBody>
      </p:sp>
      <p:pic>
        <p:nvPicPr>
          <p:cNvPr id="4" name="il_fi" descr="http://images2.wikia.nocookie.net/__cb20100827033353/clubpenguin/images/7/78/Candy_Cane_Pin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0329" y="4872663"/>
            <a:ext cx="1008686" cy="101701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l_fi" descr="http://images2.wikia.nocookie.net/__cb20100827033353/clubpenguin/images/7/78/Candy_Cane_Pin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794" y="2400564"/>
            <a:ext cx="1008686" cy="101701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hristmas Ball Ornament Clip Art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15738">
            <a:off x="3471429" y="2905634"/>
            <a:ext cx="556498" cy="61456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hristmas Ball Ornament Clip Art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15738">
            <a:off x="4933437" y="3888301"/>
            <a:ext cx="571062" cy="63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hristmas Ball Ornament Clip Art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15738">
            <a:off x="3873306" y="4935550"/>
            <a:ext cx="571062" cy="63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ell Clip Art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0083" y="3684780"/>
            <a:ext cx="668932" cy="7713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ell Clip Art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9904" y="4826307"/>
            <a:ext cx="668932" cy="7713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583832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l_fi" descr="http://i247.photobucket.com/albums/gg153/calsmum/christmas%20colouring%20pages/blank_christmas_tree_coloring_pages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4185" y="1582174"/>
            <a:ext cx="4263659" cy="493994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/>
          <p:cNvSpPr txBox="1">
            <a:spLocks/>
          </p:cNvSpPr>
          <p:nvPr/>
        </p:nvSpPr>
        <p:spPr>
          <a:xfrm>
            <a:off x="1272898" y="212728"/>
            <a:ext cx="7052404" cy="11834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 smtClean="0"/>
              <a:t>4.     There is  </a:t>
            </a:r>
            <a:r>
              <a:rPr lang="en-US" sz="2400" u="sng" dirty="0" smtClean="0"/>
              <a:t>           one angel          </a:t>
            </a:r>
            <a:r>
              <a:rPr lang="en-US" sz="2400" dirty="0" smtClean="0"/>
              <a:t>   on the tree.</a:t>
            </a:r>
          </a:p>
          <a:p>
            <a:pPr marL="0" indent="0">
              <a:buFont typeface="Arial"/>
              <a:buNone/>
            </a:pPr>
            <a:r>
              <a:rPr lang="en-US" sz="2400" dirty="0" smtClean="0"/>
              <a:t>	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</a:t>
            </a:r>
            <a:r>
              <a:rPr lang="en-US" altLang="ja-JP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ja-JP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　木に　</a:t>
            </a:r>
            <a:r>
              <a:rPr lang="ja-JP" altLang="en-US" sz="2400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　</a:t>
            </a:r>
            <a:r>
              <a:rPr lang="en-US" altLang="ja-JP" sz="2400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</a:t>
            </a:r>
            <a:r>
              <a:rPr lang="ja-JP" altLang="en-US" sz="2400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天使が</a:t>
            </a:r>
            <a:r>
              <a:rPr lang="en-US" altLang="ja-JP" sz="2400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1</a:t>
            </a:r>
            <a:r>
              <a:rPr lang="ja-JP" altLang="en-US" sz="2400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つ</a:t>
            </a:r>
            <a:r>
              <a:rPr lang="en-US" altLang="ja-JP" sz="2400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</a:t>
            </a:r>
            <a:r>
              <a:rPr lang="en-US" altLang="ja-JP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</a:t>
            </a:r>
            <a:r>
              <a:rPr lang="ja-JP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あります。　）</a:t>
            </a:r>
            <a:endParaRPr lang="en-US" altLang="ja-JP" sz="2400" u="sng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Font typeface="Arial"/>
              <a:buNone/>
            </a:pPr>
            <a:endParaRPr lang="en-US" sz="2400" dirty="0"/>
          </a:p>
        </p:txBody>
      </p:sp>
      <p:pic>
        <p:nvPicPr>
          <p:cNvPr id="4" name="il_fi" descr="http://images2.wikia.nocookie.net/__cb20100827033353/clubpenguin/images/7/78/Candy_Cane_Pin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0329" y="4872663"/>
            <a:ext cx="1008686" cy="101701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l_fi" descr="http://images2.wikia.nocookie.net/__cb20100827033353/clubpenguin/images/7/78/Candy_Cane_Pin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794" y="2400564"/>
            <a:ext cx="1008686" cy="101701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hristmas Ball Ornament Clip Art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15738">
            <a:off x="3471429" y="2905634"/>
            <a:ext cx="556498" cy="61456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hristmas Ball Ornament Clip Art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15738">
            <a:off x="4933437" y="3888301"/>
            <a:ext cx="571062" cy="63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hristmas Ball Ornament Clip Art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15738">
            <a:off x="3873306" y="4935550"/>
            <a:ext cx="571062" cy="63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artoon Angel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4134" y="3535699"/>
            <a:ext cx="934966" cy="10924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ell Clip Art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0083" y="3684780"/>
            <a:ext cx="668932" cy="7713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 descr="ell Clip Art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9904" y="4826307"/>
            <a:ext cx="668932" cy="7713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727808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l_fi" descr="http://i247.photobucket.com/albums/gg153/calsmum/christmas%20colouring%20pages/blank_christmas_tree_coloring_pages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4185" y="1582174"/>
            <a:ext cx="4263659" cy="493994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1443702" y="68384"/>
            <a:ext cx="7052404" cy="11834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400" dirty="0" smtClean="0"/>
              <a:t>５</a:t>
            </a:r>
            <a:r>
              <a:rPr lang="en-US" sz="2400" dirty="0" smtClean="0"/>
              <a:t>.     There is  </a:t>
            </a:r>
            <a:r>
              <a:rPr lang="en-US" sz="2400" u="sng" dirty="0" smtClean="0"/>
              <a:t>           one star          </a:t>
            </a:r>
            <a:r>
              <a:rPr lang="en-US" sz="2400" dirty="0" smtClean="0"/>
              <a:t>   on the tree.</a:t>
            </a:r>
          </a:p>
          <a:p>
            <a:pPr marL="0" indent="0">
              <a:buFont typeface="Arial"/>
              <a:buNone/>
            </a:pPr>
            <a:r>
              <a:rPr lang="en-US" sz="2400" dirty="0" smtClean="0"/>
              <a:t>	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</a:t>
            </a:r>
            <a:r>
              <a:rPr lang="en-US" altLang="ja-JP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ja-JP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　木に　</a:t>
            </a:r>
            <a:r>
              <a:rPr lang="ja-JP" altLang="en-US" sz="2400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　</a:t>
            </a:r>
            <a:r>
              <a:rPr lang="en-US" altLang="ja-JP" sz="2400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</a:t>
            </a:r>
            <a:r>
              <a:rPr lang="ja-JP" altLang="en-US" sz="2400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星</a:t>
            </a:r>
            <a:r>
              <a:rPr lang="en-US" altLang="ja-JP" sz="2400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ja-JP" altLang="en-US" sz="2400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が</a:t>
            </a:r>
            <a:r>
              <a:rPr lang="en-US" altLang="ja-JP" sz="2400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1</a:t>
            </a:r>
            <a:r>
              <a:rPr lang="ja-JP" altLang="en-US" sz="2400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つ</a:t>
            </a:r>
            <a:r>
              <a:rPr lang="en-US" altLang="ja-JP" sz="2400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</a:t>
            </a:r>
            <a:r>
              <a:rPr lang="en-US" altLang="ja-JP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</a:t>
            </a:r>
            <a:r>
              <a:rPr lang="ja-JP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あります。　）</a:t>
            </a:r>
            <a:endParaRPr lang="en-US" altLang="ja-JP" sz="2400" u="sng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Font typeface="Arial"/>
              <a:buNone/>
            </a:pPr>
            <a:endParaRPr lang="en-US" sz="2400" dirty="0"/>
          </a:p>
        </p:txBody>
      </p:sp>
      <p:pic>
        <p:nvPicPr>
          <p:cNvPr id="6" name="il_fi" descr="http://images2.wikia.nocookie.net/__cb20100827033353/clubpenguin/images/7/78/Candy_Cane_Pin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0329" y="4872663"/>
            <a:ext cx="1008686" cy="101701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l_fi" descr="http://images2.wikia.nocookie.net/__cb20100827033353/clubpenguin/images/7/78/Candy_Cane_Pin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794" y="2400564"/>
            <a:ext cx="1008686" cy="10170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hristmas Ball Ornament Clip Art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15738">
            <a:off x="3471429" y="2905634"/>
            <a:ext cx="556498" cy="61456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hristmas Ball Ornament Clip Art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15738">
            <a:off x="4933437" y="3888301"/>
            <a:ext cx="571062" cy="63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hristmas Ball Ornament Clip Art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15738">
            <a:off x="3873306" y="4935550"/>
            <a:ext cx="571062" cy="63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 descr="artoon Angel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4134" y="3535699"/>
            <a:ext cx="934966" cy="10924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 descr="ellow Star Clip Art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1822" y="1199596"/>
            <a:ext cx="802494" cy="7651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 descr="ell Clip Art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0083" y="3684780"/>
            <a:ext cx="668932" cy="7713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 descr="ell Clip Art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9904" y="4826307"/>
            <a:ext cx="668932" cy="7713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756191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1036459" y="103555"/>
            <a:ext cx="7525281" cy="11834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400" dirty="0" smtClean="0"/>
              <a:t>６</a:t>
            </a:r>
            <a:r>
              <a:rPr lang="en-US" sz="2400" dirty="0" smtClean="0"/>
              <a:t>.     There are  </a:t>
            </a:r>
            <a:r>
              <a:rPr lang="en-US" sz="2400" u="sng" dirty="0" smtClean="0"/>
              <a:t>        two presents       </a:t>
            </a:r>
            <a:r>
              <a:rPr lang="en-US" sz="2400" dirty="0" smtClean="0"/>
              <a:t>   </a:t>
            </a:r>
            <a:r>
              <a:rPr lang="en-US" sz="2400" b="1" dirty="0" smtClean="0"/>
              <a:t>under </a:t>
            </a:r>
            <a:r>
              <a:rPr lang="en-US" sz="2400" dirty="0" smtClean="0"/>
              <a:t>the tree.</a:t>
            </a:r>
          </a:p>
          <a:p>
            <a:pPr marL="0" indent="0">
              <a:buFont typeface="Arial"/>
              <a:buNone/>
            </a:pPr>
            <a:r>
              <a:rPr lang="ja-JP" altLang="en-US" sz="2400" dirty="0"/>
              <a:t>　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ja-JP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ja-JP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　木の</a:t>
            </a:r>
            <a:r>
              <a:rPr lang="ja-JP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下に</a:t>
            </a:r>
            <a:r>
              <a:rPr lang="ja-JP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　</a:t>
            </a:r>
            <a:r>
              <a:rPr lang="ja-JP" altLang="en-US" sz="2400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　</a:t>
            </a:r>
            <a:r>
              <a:rPr lang="en-US" altLang="ja-JP" sz="2400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</a:t>
            </a:r>
            <a:r>
              <a:rPr lang="ja-JP" altLang="en-US" sz="2400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プレゼント</a:t>
            </a:r>
            <a:r>
              <a:rPr lang="en-US" altLang="ja-JP" sz="2400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ja-JP" altLang="en-US" sz="2400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が</a:t>
            </a:r>
            <a:r>
              <a:rPr lang="en-US" altLang="ja-JP" sz="2400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ja-JP" altLang="en-US" sz="2400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２つ</a:t>
            </a:r>
            <a:r>
              <a:rPr lang="en-US" altLang="ja-JP" sz="2400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</a:t>
            </a:r>
            <a:r>
              <a:rPr lang="en-US" altLang="ja-JP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</a:t>
            </a:r>
            <a:r>
              <a:rPr lang="ja-JP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あります。　）</a:t>
            </a:r>
            <a:endParaRPr lang="en-US" altLang="ja-JP" sz="2400" u="sng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Font typeface="Arial"/>
              <a:buNone/>
            </a:pPr>
            <a:endParaRPr lang="en-US" sz="2400" dirty="0"/>
          </a:p>
        </p:txBody>
      </p:sp>
      <p:pic>
        <p:nvPicPr>
          <p:cNvPr id="5" name="il_fi" descr="http://i247.photobucket.com/albums/gg153/calsmum/christmas%20colouring%20pages/blank_christmas_tree_coloring_pages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4185" y="1582174"/>
            <a:ext cx="4263659" cy="493994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9100" y="5675443"/>
            <a:ext cx="1087350" cy="108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l_fi" descr="http://images2.wikia.nocookie.net/__cb20100827033353/clubpenguin/images/7/78/Candy_Cane_Pin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0329" y="4872663"/>
            <a:ext cx="1008686" cy="10170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l_fi" descr="http://images2.wikia.nocookie.net/__cb20100827033353/clubpenguin/images/7/78/Candy_Cane_Pin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794" y="2400564"/>
            <a:ext cx="1008686" cy="101701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hristmas Ball Ornament Clip Art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15738">
            <a:off x="3471429" y="2905634"/>
            <a:ext cx="556498" cy="6145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hristmas Ball Ornament Clip Art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15738">
            <a:off x="4933437" y="3888301"/>
            <a:ext cx="571062" cy="63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 descr="hristmas Ball Ornament Clip Art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15738">
            <a:off x="3873306" y="4935550"/>
            <a:ext cx="571062" cy="63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 descr="artoon Angel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4134" y="3535699"/>
            <a:ext cx="934966" cy="10924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 descr="ellow Star Clip Art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1822" y="1199596"/>
            <a:ext cx="802494" cy="7651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 descr="ell Clip Art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0083" y="3684780"/>
            <a:ext cx="668932" cy="7713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 descr="ell Clip Art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9904" y="4826307"/>
            <a:ext cx="668932" cy="7713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1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3168" y="5675443"/>
            <a:ext cx="1087350" cy="10873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273878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1852" y="2132945"/>
            <a:ext cx="7428667" cy="1143000"/>
          </a:xfrm>
        </p:spPr>
        <p:txBody>
          <a:bodyPr>
            <a:normAutofit/>
          </a:bodyPr>
          <a:lstStyle/>
          <a:p>
            <a:r>
              <a:rPr lang="en-US" sz="6000" b="1" dirty="0" smtClean="0"/>
              <a:t>Let’s play a game!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3650256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ree 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900" y="0"/>
            <a:ext cx="5391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25452" y="423358"/>
            <a:ext cx="9720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atin typeface="Comic Sans MS"/>
                <a:cs typeface="Comic Sans MS"/>
              </a:rPr>
              <a:t>7</a:t>
            </a:r>
            <a:endParaRPr lang="en-US" sz="6000" dirty="0"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17016122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ree 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500" y="0"/>
            <a:ext cx="5448822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25452" y="423358"/>
            <a:ext cx="9720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atin typeface="Comic Sans MS"/>
                <a:cs typeface="Comic Sans MS"/>
              </a:rPr>
              <a:t>2</a:t>
            </a:r>
            <a:endParaRPr lang="en-US" sz="6000" dirty="0"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6720107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ree 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467" y="0"/>
            <a:ext cx="5267170" cy="654440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25452" y="423358"/>
            <a:ext cx="9720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latin typeface="Comic Sans MS"/>
                <a:cs typeface="Comic Sans MS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2322954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ree 1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7200" y="0"/>
            <a:ext cx="5684762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25452" y="423358"/>
            <a:ext cx="14418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atin typeface="Comic Sans MS"/>
                <a:cs typeface="Comic Sans MS"/>
              </a:rPr>
              <a:t>12</a:t>
            </a:r>
            <a:endParaRPr lang="en-US" sz="6000" dirty="0"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21279152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ree 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3400" y="0"/>
            <a:ext cx="5535976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25452" y="423358"/>
            <a:ext cx="9720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atin typeface="Comic Sans MS"/>
                <a:cs typeface="Comic Sans MS"/>
              </a:rPr>
              <a:t>6</a:t>
            </a:r>
            <a:endParaRPr lang="en-US" sz="6000" dirty="0"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26915766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ree 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700" y="0"/>
            <a:ext cx="554778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25452" y="423358"/>
            <a:ext cx="9720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atin typeface="Comic Sans MS"/>
                <a:cs typeface="Comic Sans MS"/>
              </a:rPr>
              <a:t>8</a:t>
            </a:r>
            <a:endParaRPr lang="en-US" sz="6000" dirty="0"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25115599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ree 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000" y="0"/>
            <a:ext cx="5584371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25452" y="423358"/>
            <a:ext cx="12067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atin typeface="Comic Sans MS"/>
                <a:cs typeface="Comic Sans MS"/>
              </a:rPr>
              <a:t>10</a:t>
            </a:r>
            <a:endParaRPr lang="en-US" sz="6000" dirty="0"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30193072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ree 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3400" y="0"/>
            <a:ext cx="5528748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25452" y="423358"/>
            <a:ext cx="9720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atin typeface="Comic Sans MS"/>
                <a:cs typeface="Comic Sans MS"/>
              </a:rPr>
              <a:t>5</a:t>
            </a:r>
            <a:endParaRPr lang="en-US" sz="6000" dirty="0"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21477435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ree 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100" y="0"/>
            <a:ext cx="550772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25452" y="423358"/>
            <a:ext cx="9720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atin typeface="Comic Sans MS"/>
                <a:cs typeface="Comic Sans MS"/>
              </a:rPr>
              <a:t>3</a:t>
            </a:r>
            <a:endParaRPr lang="en-US" sz="6000" dirty="0"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16687966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ree 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000" y="0"/>
            <a:ext cx="5581816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25452" y="423358"/>
            <a:ext cx="9720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atin typeface="Comic Sans MS"/>
                <a:cs typeface="Comic Sans MS"/>
              </a:rPr>
              <a:t>4</a:t>
            </a:r>
            <a:endParaRPr lang="en-US" sz="6000" dirty="0"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19952205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ree 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900" y="0"/>
            <a:ext cx="5652728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25452" y="423358"/>
            <a:ext cx="9720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atin typeface="Comic Sans MS"/>
                <a:cs typeface="Comic Sans MS"/>
              </a:rPr>
              <a:t>9</a:t>
            </a:r>
            <a:endParaRPr lang="en-US" sz="6000" dirty="0"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903821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ree 1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000" y="0"/>
            <a:ext cx="556835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25452" y="423358"/>
            <a:ext cx="9720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atin typeface="Comic Sans MS"/>
                <a:cs typeface="Comic Sans MS"/>
              </a:rPr>
              <a:t>11</a:t>
            </a:r>
            <a:endParaRPr lang="en-US" sz="6000" dirty="0"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41766715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alloween worksheet fron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2997" y="307148"/>
            <a:ext cx="4670893" cy="628429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157576" y="125439"/>
            <a:ext cx="4913052" cy="6616922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6447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aunted hous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4096" y="282238"/>
            <a:ext cx="4455314" cy="630920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157576" y="125439"/>
            <a:ext cx="4913052" cy="6616922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2092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aster wksh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667" y="219519"/>
            <a:ext cx="4435909" cy="624648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116485" y="219519"/>
            <a:ext cx="4922787" cy="6413082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1054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189452" y="219517"/>
            <a:ext cx="5048209" cy="6418963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easter workshee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5551" y="344957"/>
            <a:ext cx="4521267" cy="6293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075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aster egg hun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338" y="370438"/>
            <a:ext cx="4980410" cy="63405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273338" y="203838"/>
            <a:ext cx="5022431" cy="6507163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4988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Mystery Box</a:t>
            </a:r>
            <a:endParaRPr lang="en-US" b="1" dirty="0"/>
          </a:p>
        </p:txBody>
      </p:sp>
      <p:pic>
        <p:nvPicPr>
          <p:cNvPr id="5" name="Picture 4" descr="Mystery-Bo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0295" y="1799103"/>
            <a:ext cx="4530846" cy="4411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7959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ystery box wksht 1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4476"/>
            <a:ext cx="4265716" cy="559380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77510" y="376317"/>
            <a:ext cx="4213375" cy="5942685"/>
          </a:xfrm>
          <a:prstGeom prst="rect">
            <a:avLst/>
          </a:prstGeom>
          <a:noFill/>
          <a:ln w="127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mystery box wksht 1-2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39948" y="564476"/>
            <a:ext cx="4324774" cy="575452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751347" y="376317"/>
            <a:ext cx="4213375" cy="5942685"/>
          </a:xfrm>
          <a:prstGeom prst="rect">
            <a:avLst/>
          </a:prstGeom>
          <a:noFill/>
          <a:ln w="127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1216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ystery box wksht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8777" y="242834"/>
            <a:ext cx="4662364" cy="631136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188777" y="125439"/>
            <a:ext cx="4772108" cy="6585562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4655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1666"/>
            <a:ext cx="8229600" cy="1143000"/>
          </a:xfrm>
        </p:spPr>
        <p:txBody>
          <a:bodyPr/>
          <a:lstStyle/>
          <a:p>
            <a:r>
              <a:rPr lang="en-US" dirty="0" smtClean="0"/>
              <a:t>anaching2@gmail.com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13487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6492</TotalTime>
  <Words>323</Words>
  <Application>Microsoft Macintosh PowerPoint</Application>
  <PresentationFormat>On-screen Show (4:3)</PresentationFormat>
  <Paragraphs>70</Paragraphs>
  <Slides>39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Office Theme</vt:lpstr>
      <vt:lpstr>Teaching at a Non-Academic Senior High School</vt:lpstr>
      <vt:lpstr>Potential Problems</vt:lpstr>
      <vt:lpstr>Potential Problems</vt:lpstr>
      <vt:lpstr>Potential Benefits</vt:lpstr>
      <vt:lpstr>Ways to Enjoy Working at a Non-Academic SHS</vt:lpstr>
      <vt:lpstr>Ideas on Lesson Formats</vt:lpstr>
      <vt:lpstr>Christmas Lesson</vt:lpstr>
      <vt:lpstr>PowerPoint Presentation</vt:lpstr>
      <vt:lpstr>PowerPoint Presentation</vt:lpstr>
      <vt:lpstr>Christmas Vocabulary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Let’s play a game!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Mystery Box</vt:lpstr>
      <vt:lpstr>PowerPoint Presentation</vt:lpstr>
      <vt:lpstr>PowerPoint Presentation</vt:lpstr>
      <vt:lpstr>anaching2@gmail.com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Ana Ching</dc:creator>
  <cp:lastModifiedBy>Ana Ching</cp:lastModifiedBy>
  <cp:revision>51</cp:revision>
  <dcterms:created xsi:type="dcterms:W3CDTF">2013-11-13T01:50:28Z</dcterms:created>
  <dcterms:modified xsi:type="dcterms:W3CDTF">2013-11-20T15:29:24Z</dcterms:modified>
</cp:coreProperties>
</file>