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4" r:id="rId6"/>
    <p:sldId id="261" r:id="rId7"/>
    <p:sldId id="260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4" autoAdjust="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DA900F-D938-EA47-93AE-A318CCE732FA}" type="doc">
      <dgm:prSet loTypeId="urn:microsoft.com/office/officeart/2005/8/layout/cycle6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B0EE119-8964-BF4A-BF31-4BD7D0116DBF}">
      <dgm:prSet phldrT="[Text]"/>
      <dgm:spPr/>
      <dgm:t>
        <a:bodyPr/>
        <a:lstStyle/>
        <a:p>
          <a:r>
            <a:rPr lang="en-US" altLang="ja-JP" smtClean="0">
              <a:solidFill>
                <a:schemeClr val="tx1"/>
              </a:solidFill>
              <a:latin typeface="+mn-lt"/>
            </a:rPr>
            <a:t>Voice &amp;</a:t>
          </a:r>
        </a:p>
        <a:p>
          <a:r>
            <a:rPr lang="en-US" altLang="ja-JP" dirty="0" smtClean="0">
              <a:solidFill>
                <a:schemeClr val="tx1"/>
              </a:solidFill>
              <a:latin typeface="+mn-lt"/>
            </a:rPr>
            <a:t>Pronunciation</a:t>
          </a:r>
          <a:endParaRPr lang="en-US" dirty="0">
            <a:solidFill>
              <a:schemeClr val="tx1"/>
            </a:solidFill>
            <a:latin typeface="+mn-lt"/>
          </a:endParaRPr>
        </a:p>
      </dgm:t>
    </dgm:pt>
    <dgm:pt modelId="{7AB6153B-AB29-6C4C-9936-93FD620A26E8}" type="parTrans" cxnId="{3BF7F75C-5006-1B46-A38A-E4507944851B}">
      <dgm:prSet/>
      <dgm:spPr/>
      <dgm:t>
        <a:bodyPr/>
        <a:lstStyle/>
        <a:p>
          <a:endParaRPr lang="en-US"/>
        </a:p>
      </dgm:t>
    </dgm:pt>
    <dgm:pt modelId="{D63C43CC-26B9-2C45-9789-8DBC1EC7B5A4}" type="sibTrans" cxnId="{3BF7F75C-5006-1B46-A38A-E4507944851B}">
      <dgm:prSet/>
      <dgm:spPr/>
      <dgm:t>
        <a:bodyPr/>
        <a:lstStyle/>
        <a:p>
          <a:endParaRPr lang="en-US"/>
        </a:p>
      </dgm:t>
    </dgm:pt>
    <dgm:pt modelId="{481A9D49-0195-2F45-AFFC-5A937731A03B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  <a:latin typeface="+mj-lt"/>
            </a:rPr>
            <a:t>Memorization</a:t>
          </a:r>
        </a:p>
      </dgm:t>
    </dgm:pt>
    <dgm:pt modelId="{08806619-CAC7-894A-A9B4-F662FDC2EDF6}" type="parTrans" cxnId="{9C4A900B-3EBE-0A49-9C20-86D203F6BC7C}">
      <dgm:prSet/>
      <dgm:spPr/>
      <dgm:t>
        <a:bodyPr/>
        <a:lstStyle/>
        <a:p>
          <a:endParaRPr lang="en-US"/>
        </a:p>
      </dgm:t>
    </dgm:pt>
    <dgm:pt modelId="{D3150E45-03F4-0F4A-AB0F-98CA8468968D}" type="sibTrans" cxnId="{9C4A900B-3EBE-0A49-9C20-86D203F6BC7C}">
      <dgm:prSet/>
      <dgm:spPr/>
      <dgm:t>
        <a:bodyPr/>
        <a:lstStyle/>
        <a:p>
          <a:endParaRPr lang="en-US"/>
        </a:p>
      </dgm:t>
    </dgm:pt>
    <dgm:pt modelId="{2FEB459E-3DA2-4440-9E8B-032AA10C57B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  <a:latin typeface="+mj-lt"/>
              <a:ea typeface="+mj-ea"/>
            </a:rPr>
            <a:t>Question &amp; Answer</a:t>
          </a:r>
          <a:endParaRPr lang="en-US" dirty="0">
            <a:solidFill>
              <a:srgbClr val="000000"/>
            </a:solidFill>
            <a:latin typeface="+mj-lt"/>
            <a:ea typeface="+mj-ea"/>
          </a:endParaRPr>
        </a:p>
      </dgm:t>
    </dgm:pt>
    <dgm:pt modelId="{80F5C2D6-5E61-7E4D-A112-FE1394C4416C}" type="parTrans" cxnId="{CD26F40F-E7E7-BE4E-A3B9-343BA790AC62}">
      <dgm:prSet/>
      <dgm:spPr/>
      <dgm:t>
        <a:bodyPr/>
        <a:lstStyle/>
        <a:p>
          <a:endParaRPr lang="en-US"/>
        </a:p>
      </dgm:t>
    </dgm:pt>
    <dgm:pt modelId="{D1685A33-71A9-F540-9787-3785ED160FA4}" type="sibTrans" cxnId="{CD26F40F-E7E7-BE4E-A3B9-343BA790AC62}">
      <dgm:prSet/>
      <dgm:spPr/>
      <dgm:t>
        <a:bodyPr/>
        <a:lstStyle/>
        <a:p>
          <a:endParaRPr lang="en-US"/>
        </a:p>
      </dgm:t>
    </dgm:pt>
    <dgm:pt modelId="{47BD6CC6-5F1E-AB45-8594-285AEB98CCEC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  <a:latin typeface="+mj-lt"/>
              <a:ea typeface="+mj-ea"/>
            </a:rPr>
            <a:t>Content</a:t>
          </a:r>
          <a:endParaRPr lang="en-US" dirty="0">
            <a:solidFill>
              <a:srgbClr val="000000"/>
            </a:solidFill>
            <a:latin typeface="+mj-lt"/>
            <a:ea typeface="+mj-ea"/>
          </a:endParaRPr>
        </a:p>
      </dgm:t>
    </dgm:pt>
    <dgm:pt modelId="{20DD1E57-38DF-B143-81B2-C5AAD442B8D1}" type="parTrans" cxnId="{781E96F2-4F33-F34D-8735-A1034109ADD8}">
      <dgm:prSet/>
      <dgm:spPr/>
      <dgm:t>
        <a:bodyPr/>
        <a:lstStyle/>
        <a:p>
          <a:endParaRPr lang="en-US"/>
        </a:p>
      </dgm:t>
    </dgm:pt>
    <dgm:pt modelId="{95D44ABC-2B6E-9741-877E-62E548FCC916}" type="sibTrans" cxnId="{781E96F2-4F33-F34D-8735-A1034109ADD8}">
      <dgm:prSet/>
      <dgm:spPr/>
      <dgm:t>
        <a:bodyPr/>
        <a:lstStyle/>
        <a:p>
          <a:endParaRPr lang="en-US"/>
        </a:p>
      </dgm:t>
    </dgm:pt>
    <dgm:pt modelId="{E6E09EDD-9CAF-2D4F-B42F-1C945BDD1DF3}" type="pres">
      <dgm:prSet presAssocID="{CBDA900F-D938-EA47-93AE-A318CCE732F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B57465-433B-0F4C-8297-066B593AA289}" type="pres">
      <dgm:prSet presAssocID="{BB0EE119-8964-BF4A-BF31-4BD7D0116DBF}" presName="node" presStyleLbl="node1" presStyleIdx="0" presStyleCnt="4" custScaleX="151731" custRadScaleRad="1035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495729-1E70-6E4E-8345-2764221837BE}" type="pres">
      <dgm:prSet presAssocID="{BB0EE119-8964-BF4A-BF31-4BD7D0116DBF}" presName="spNode" presStyleCnt="0"/>
      <dgm:spPr/>
    </dgm:pt>
    <dgm:pt modelId="{7FECD138-E9F5-0D44-BB44-C2567CAF8403}" type="pres">
      <dgm:prSet presAssocID="{D63C43CC-26B9-2C45-9789-8DBC1EC7B5A4}" presName="sibTrans" presStyleLbl="sibTrans1D1" presStyleIdx="0" presStyleCnt="4"/>
      <dgm:spPr/>
      <dgm:t>
        <a:bodyPr/>
        <a:lstStyle/>
        <a:p>
          <a:endParaRPr lang="en-US"/>
        </a:p>
      </dgm:t>
    </dgm:pt>
    <dgm:pt modelId="{7FAF269F-FFB0-0C4D-81FF-E1F8F366EBFB}" type="pres">
      <dgm:prSet presAssocID="{481A9D49-0195-2F45-AFFC-5A937731A03B}" presName="node" presStyleLbl="node1" presStyleIdx="1" presStyleCnt="4" custScaleX="1457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887F81-BF72-3141-B0E4-D241CF49E5B2}" type="pres">
      <dgm:prSet presAssocID="{481A9D49-0195-2F45-AFFC-5A937731A03B}" presName="spNode" presStyleCnt="0"/>
      <dgm:spPr/>
    </dgm:pt>
    <dgm:pt modelId="{28B74C94-60F3-EB44-A6E4-D5A43DA26DBD}" type="pres">
      <dgm:prSet presAssocID="{D3150E45-03F4-0F4A-AB0F-98CA8468968D}" presName="sibTrans" presStyleLbl="sibTrans1D1" presStyleIdx="1" presStyleCnt="4"/>
      <dgm:spPr/>
      <dgm:t>
        <a:bodyPr/>
        <a:lstStyle/>
        <a:p>
          <a:endParaRPr lang="en-US"/>
        </a:p>
      </dgm:t>
    </dgm:pt>
    <dgm:pt modelId="{CEC5C3C7-60AF-724D-AEF0-1EBDB3AFE6D4}" type="pres">
      <dgm:prSet presAssocID="{2FEB459E-3DA2-4440-9E8B-032AA10C57B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6BBD7A-AF80-8D40-9E90-E3D7CA0B907B}" type="pres">
      <dgm:prSet presAssocID="{2FEB459E-3DA2-4440-9E8B-032AA10C57B3}" presName="spNode" presStyleCnt="0"/>
      <dgm:spPr/>
    </dgm:pt>
    <dgm:pt modelId="{67D4B255-4C8C-6E4D-8262-BC6E1E97B0B1}" type="pres">
      <dgm:prSet presAssocID="{D1685A33-71A9-F540-9787-3785ED160FA4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679A84C-08D9-814C-937D-459B2DC22203}" type="pres">
      <dgm:prSet presAssocID="{47BD6CC6-5F1E-AB45-8594-285AEB98CCE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0F407-BDA8-EB4E-874F-2C58D852E151}" type="pres">
      <dgm:prSet presAssocID="{47BD6CC6-5F1E-AB45-8594-285AEB98CCEC}" presName="spNode" presStyleCnt="0"/>
      <dgm:spPr/>
    </dgm:pt>
    <dgm:pt modelId="{E15FC7E2-1782-0544-B95B-BE83146B4624}" type="pres">
      <dgm:prSet presAssocID="{95D44ABC-2B6E-9741-877E-62E548FCC91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9C49033C-631B-5146-BCCA-DE84E12DCDEC}" type="presOf" srcId="{D1685A33-71A9-F540-9787-3785ED160FA4}" destId="{67D4B255-4C8C-6E4D-8262-BC6E1E97B0B1}" srcOrd="0" destOrd="0" presId="urn:microsoft.com/office/officeart/2005/8/layout/cycle6"/>
    <dgm:cxn modelId="{639FA73D-13CB-7549-A9BD-ED4516A48C05}" type="presOf" srcId="{D63C43CC-26B9-2C45-9789-8DBC1EC7B5A4}" destId="{7FECD138-E9F5-0D44-BB44-C2567CAF8403}" srcOrd="0" destOrd="0" presId="urn:microsoft.com/office/officeart/2005/8/layout/cycle6"/>
    <dgm:cxn modelId="{A16BC3B2-F0A0-4346-80AD-8BB282D0EA62}" type="presOf" srcId="{481A9D49-0195-2F45-AFFC-5A937731A03B}" destId="{7FAF269F-FFB0-0C4D-81FF-E1F8F366EBFB}" srcOrd="0" destOrd="0" presId="urn:microsoft.com/office/officeart/2005/8/layout/cycle6"/>
    <dgm:cxn modelId="{781E96F2-4F33-F34D-8735-A1034109ADD8}" srcId="{CBDA900F-D938-EA47-93AE-A318CCE732FA}" destId="{47BD6CC6-5F1E-AB45-8594-285AEB98CCEC}" srcOrd="3" destOrd="0" parTransId="{20DD1E57-38DF-B143-81B2-C5AAD442B8D1}" sibTransId="{95D44ABC-2B6E-9741-877E-62E548FCC916}"/>
    <dgm:cxn modelId="{D727166C-E9F8-D34A-8E46-0B1FFCCB4E4B}" type="presOf" srcId="{95D44ABC-2B6E-9741-877E-62E548FCC916}" destId="{E15FC7E2-1782-0544-B95B-BE83146B4624}" srcOrd="0" destOrd="0" presId="urn:microsoft.com/office/officeart/2005/8/layout/cycle6"/>
    <dgm:cxn modelId="{AEE211E5-4395-644B-8081-CE78CCD99E24}" type="presOf" srcId="{BB0EE119-8964-BF4A-BF31-4BD7D0116DBF}" destId="{3AB57465-433B-0F4C-8297-066B593AA289}" srcOrd="0" destOrd="0" presId="urn:microsoft.com/office/officeart/2005/8/layout/cycle6"/>
    <dgm:cxn modelId="{CD26F40F-E7E7-BE4E-A3B9-343BA790AC62}" srcId="{CBDA900F-D938-EA47-93AE-A318CCE732FA}" destId="{2FEB459E-3DA2-4440-9E8B-032AA10C57B3}" srcOrd="2" destOrd="0" parTransId="{80F5C2D6-5E61-7E4D-A112-FE1394C4416C}" sibTransId="{D1685A33-71A9-F540-9787-3785ED160FA4}"/>
    <dgm:cxn modelId="{9C4A900B-3EBE-0A49-9C20-86D203F6BC7C}" srcId="{CBDA900F-D938-EA47-93AE-A318CCE732FA}" destId="{481A9D49-0195-2F45-AFFC-5A937731A03B}" srcOrd="1" destOrd="0" parTransId="{08806619-CAC7-894A-A9B4-F662FDC2EDF6}" sibTransId="{D3150E45-03F4-0F4A-AB0F-98CA8468968D}"/>
    <dgm:cxn modelId="{59F80201-0A0F-A345-9C82-2908E53A3896}" type="presOf" srcId="{2FEB459E-3DA2-4440-9E8B-032AA10C57B3}" destId="{CEC5C3C7-60AF-724D-AEF0-1EBDB3AFE6D4}" srcOrd="0" destOrd="0" presId="urn:microsoft.com/office/officeart/2005/8/layout/cycle6"/>
    <dgm:cxn modelId="{3BF7F75C-5006-1B46-A38A-E4507944851B}" srcId="{CBDA900F-D938-EA47-93AE-A318CCE732FA}" destId="{BB0EE119-8964-BF4A-BF31-4BD7D0116DBF}" srcOrd="0" destOrd="0" parTransId="{7AB6153B-AB29-6C4C-9936-93FD620A26E8}" sibTransId="{D63C43CC-26B9-2C45-9789-8DBC1EC7B5A4}"/>
    <dgm:cxn modelId="{0162CE0F-5BEA-684C-8E4D-C9828261241D}" type="presOf" srcId="{D3150E45-03F4-0F4A-AB0F-98CA8468968D}" destId="{28B74C94-60F3-EB44-A6E4-D5A43DA26DBD}" srcOrd="0" destOrd="0" presId="urn:microsoft.com/office/officeart/2005/8/layout/cycle6"/>
    <dgm:cxn modelId="{A738149B-3D21-D44D-A0CE-FCC01DF1E363}" type="presOf" srcId="{CBDA900F-D938-EA47-93AE-A318CCE732FA}" destId="{E6E09EDD-9CAF-2D4F-B42F-1C945BDD1DF3}" srcOrd="0" destOrd="0" presId="urn:microsoft.com/office/officeart/2005/8/layout/cycle6"/>
    <dgm:cxn modelId="{9BE06113-C14D-274A-B80C-2AA32FB6E3F8}" type="presOf" srcId="{47BD6CC6-5F1E-AB45-8594-285AEB98CCEC}" destId="{C679A84C-08D9-814C-937D-459B2DC22203}" srcOrd="0" destOrd="0" presId="urn:microsoft.com/office/officeart/2005/8/layout/cycle6"/>
    <dgm:cxn modelId="{C9CE1263-661A-B347-935B-376DAD3F08C0}" type="presParOf" srcId="{E6E09EDD-9CAF-2D4F-B42F-1C945BDD1DF3}" destId="{3AB57465-433B-0F4C-8297-066B593AA289}" srcOrd="0" destOrd="0" presId="urn:microsoft.com/office/officeart/2005/8/layout/cycle6"/>
    <dgm:cxn modelId="{042F6CDD-3B31-264C-8A04-B72DA58B9B3C}" type="presParOf" srcId="{E6E09EDD-9CAF-2D4F-B42F-1C945BDD1DF3}" destId="{E9495729-1E70-6E4E-8345-2764221837BE}" srcOrd="1" destOrd="0" presId="urn:microsoft.com/office/officeart/2005/8/layout/cycle6"/>
    <dgm:cxn modelId="{3C78DA73-17FC-F347-93E2-F78A3FF8DFA1}" type="presParOf" srcId="{E6E09EDD-9CAF-2D4F-B42F-1C945BDD1DF3}" destId="{7FECD138-E9F5-0D44-BB44-C2567CAF8403}" srcOrd="2" destOrd="0" presId="urn:microsoft.com/office/officeart/2005/8/layout/cycle6"/>
    <dgm:cxn modelId="{DF63631A-94A4-154C-B127-69074F9FA609}" type="presParOf" srcId="{E6E09EDD-9CAF-2D4F-B42F-1C945BDD1DF3}" destId="{7FAF269F-FFB0-0C4D-81FF-E1F8F366EBFB}" srcOrd="3" destOrd="0" presId="urn:microsoft.com/office/officeart/2005/8/layout/cycle6"/>
    <dgm:cxn modelId="{179ABE43-A13A-D348-A9E4-92380E25D83F}" type="presParOf" srcId="{E6E09EDD-9CAF-2D4F-B42F-1C945BDD1DF3}" destId="{F4887F81-BF72-3141-B0E4-D241CF49E5B2}" srcOrd="4" destOrd="0" presId="urn:microsoft.com/office/officeart/2005/8/layout/cycle6"/>
    <dgm:cxn modelId="{AFF44CD8-19FA-EA46-B732-EEBF36EDCC71}" type="presParOf" srcId="{E6E09EDD-9CAF-2D4F-B42F-1C945BDD1DF3}" destId="{28B74C94-60F3-EB44-A6E4-D5A43DA26DBD}" srcOrd="5" destOrd="0" presId="urn:microsoft.com/office/officeart/2005/8/layout/cycle6"/>
    <dgm:cxn modelId="{C9ADA924-CCBB-6446-9050-399692052BE6}" type="presParOf" srcId="{E6E09EDD-9CAF-2D4F-B42F-1C945BDD1DF3}" destId="{CEC5C3C7-60AF-724D-AEF0-1EBDB3AFE6D4}" srcOrd="6" destOrd="0" presId="urn:microsoft.com/office/officeart/2005/8/layout/cycle6"/>
    <dgm:cxn modelId="{06B16331-8251-D24A-842A-E6107A80C262}" type="presParOf" srcId="{E6E09EDD-9CAF-2D4F-B42F-1C945BDD1DF3}" destId="{016BBD7A-AF80-8D40-9E90-E3D7CA0B907B}" srcOrd="7" destOrd="0" presId="urn:microsoft.com/office/officeart/2005/8/layout/cycle6"/>
    <dgm:cxn modelId="{EA1F3DC4-4E09-A54B-8A69-48F77ADB927C}" type="presParOf" srcId="{E6E09EDD-9CAF-2D4F-B42F-1C945BDD1DF3}" destId="{67D4B255-4C8C-6E4D-8262-BC6E1E97B0B1}" srcOrd="8" destOrd="0" presId="urn:microsoft.com/office/officeart/2005/8/layout/cycle6"/>
    <dgm:cxn modelId="{16DBA423-1620-BE4D-8F9F-4253F938B435}" type="presParOf" srcId="{E6E09EDD-9CAF-2D4F-B42F-1C945BDD1DF3}" destId="{C679A84C-08D9-814C-937D-459B2DC22203}" srcOrd="9" destOrd="0" presId="urn:microsoft.com/office/officeart/2005/8/layout/cycle6"/>
    <dgm:cxn modelId="{E4092A66-FA55-8648-B5B3-8F78F47FD170}" type="presParOf" srcId="{E6E09EDD-9CAF-2D4F-B42F-1C945BDD1DF3}" destId="{E590F407-BDA8-EB4E-874F-2C58D852E151}" srcOrd="10" destOrd="0" presId="urn:microsoft.com/office/officeart/2005/8/layout/cycle6"/>
    <dgm:cxn modelId="{9FA8B393-A6C3-F148-BE35-D01BC178DB84}" type="presParOf" srcId="{E6E09EDD-9CAF-2D4F-B42F-1C945BDD1DF3}" destId="{E15FC7E2-1782-0544-B95B-BE83146B462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C909A5-C57F-2949-8790-F31B0BD42731}" type="doc">
      <dgm:prSet loTypeId="urn:microsoft.com/office/officeart/2005/8/layout/hProcess9" loCatId="" qsTypeId="urn:microsoft.com/office/officeart/2005/8/quickstyle/simple4" qsCatId="simple" csTypeId="urn:microsoft.com/office/officeart/2005/8/colors/colorful3" csCatId="colorful" phldr="1"/>
      <dgm:spPr/>
    </dgm:pt>
    <dgm:pt modelId="{4184E583-F00C-C241-A0A9-6545DA0F25A1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messy, not understandable, or way too short.</a:t>
          </a:r>
          <a:endParaRPr lang="en-US" dirty="0">
            <a:solidFill>
              <a:schemeClr val="tx1"/>
            </a:solidFill>
          </a:endParaRPr>
        </a:p>
      </dgm:t>
    </dgm:pt>
    <dgm:pt modelId="{7A102B5F-9C14-714B-979E-927845782E37}" type="parTrans" cxnId="{C262F209-EFB3-894A-B134-A8B4B9B3A427}">
      <dgm:prSet/>
      <dgm:spPr/>
      <dgm:t>
        <a:bodyPr/>
        <a:lstStyle/>
        <a:p>
          <a:endParaRPr lang="en-US"/>
        </a:p>
      </dgm:t>
    </dgm:pt>
    <dgm:pt modelId="{42954620-665F-F440-9888-BFE07C6BC984}" type="sibTrans" cxnId="{C262F209-EFB3-894A-B134-A8B4B9B3A427}">
      <dgm:prSet/>
      <dgm:spPr/>
      <dgm:t>
        <a:bodyPr/>
        <a:lstStyle/>
        <a:p>
          <a:endParaRPr lang="en-US"/>
        </a:p>
      </dgm:t>
    </dgm:pt>
    <dgm:pt modelId="{A7FAA1C5-880A-DC44-AE76-F2E107DBCA2E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messy, difficult to understand, or too short.</a:t>
          </a:r>
          <a:endParaRPr lang="en-US" dirty="0">
            <a:solidFill>
              <a:schemeClr val="tx1"/>
            </a:solidFill>
            <a:latin typeface="Archivo Narrow Regular"/>
            <a:cs typeface="Archivo Narrow Regular"/>
          </a:endParaRPr>
        </a:p>
      </dgm:t>
    </dgm:pt>
    <dgm:pt modelId="{C8DCEAD5-3DE5-3541-B459-A3F6A85E55D1}" type="parTrans" cxnId="{DFA625FA-3A82-EB48-8FED-FC996282EC7E}">
      <dgm:prSet/>
      <dgm:spPr/>
      <dgm:t>
        <a:bodyPr/>
        <a:lstStyle/>
        <a:p>
          <a:endParaRPr lang="en-US"/>
        </a:p>
      </dgm:t>
    </dgm:pt>
    <dgm:pt modelId="{7A3C3966-532E-F443-BD44-3468C038E002}" type="sibTrans" cxnId="{DFA625FA-3A82-EB48-8FED-FC996282EC7E}">
      <dgm:prSet/>
      <dgm:spPr/>
      <dgm:t>
        <a:bodyPr/>
        <a:lstStyle/>
        <a:p>
          <a:endParaRPr lang="en-US"/>
        </a:p>
      </dgm:t>
    </dgm:pt>
    <dgm:pt modelId="{F8D2EAD2-89D7-D545-AE26-BCC8C5246DA0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r>
            <a:rPr lang="en-US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presentation was short and/or consisted of mostly example sentences with no creativity or thought. </a:t>
          </a:r>
          <a:endParaRPr lang="en-US" dirty="0">
            <a:solidFill>
              <a:srgbClr val="000000"/>
            </a:solidFill>
            <a:latin typeface="Archivo Narrow Regular"/>
            <a:cs typeface="Archivo Narrow Regular"/>
          </a:endParaRPr>
        </a:p>
      </dgm:t>
    </dgm:pt>
    <dgm:pt modelId="{57C963A8-F31D-6443-ABC0-578A0CAC7BA4}" type="parTrans" cxnId="{D86820D7-BF38-EE44-97EA-3DC5E66F8225}">
      <dgm:prSet/>
      <dgm:spPr/>
      <dgm:t>
        <a:bodyPr/>
        <a:lstStyle/>
        <a:p>
          <a:endParaRPr lang="en-US"/>
        </a:p>
      </dgm:t>
    </dgm:pt>
    <dgm:pt modelId="{63887C3D-58A4-7547-B5C1-B343F90258C0}" type="sibTrans" cxnId="{D86820D7-BF38-EE44-97EA-3DC5E66F8225}">
      <dgm:prSet/>
      <dgm:spPr/>
      <dgm:t>
        <a:bodyPr/>
        <a:lstStyle/>
        <a:p>
          <a:endParaRPr lang="en-US"/>
        </a:p>
      </dgm:t>
    </dgm:pt>
    <dgm:pt modelId="{C7EAD2C3-ECEB-2649-84FE-4443EC0377AA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students met the length requirements and created a neat, understandable presentation.</a:t>
          </a:r>
          <a:endParaRPr lang="en-US" dirty="0"/>
        </a:p>
      </dgm:t>
    </dgm:pt>
    <dgm:pt modelId="{A5BA5B16-60BA-8D42-9466-1859D32ABF12}" type="parTrans" cxnId="{5F6B3B5B-DC53-D048-B325-1773B212854A}">
      <dgm:prSet/>
      <dgm:spPr/>
      <dgm:t>
        <a:bodyPr/>
        <a:lstStyle/>
        <a:p>
          <a:endParaRPr lang="en-US"/>
        </a:p>
      </dgm:t>
    </dgm:pt>
    <dgm:pt modelId="{BAC26006-1F06-204D-B84B-70450A842BF2}" type="sibTrans" cxnId="{5F6B3B5B-DC53-D048-B325-1773B212854A}">
      <dgm:prSet/>
      <dgm:spPr/>
      <dgm:t>
        <a:bodyPr/>
        <a:lstStyle/>
        <a:p>
          <a:endParaRPr lang="en-US"/>
        </a:p>
      </dgm:t>
    </dgm:pt>
    <dgm:pt modelId="{1C0DF88D-3615-6F46-A55C-97ACDD0B57BE}">
      <dgm:prSet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surpassed the length requirement and/or showed extra creativity.</a:t>
          </a:r>
          <a:endParaRPr lang="en-US" dirty="0" smtClean="0">
            <a:latin typeface="Archivo Narrow Regular"/>
            <a:cs typeface="Archivo Narrow Regular"/>
          </a:endParaRPr>
        </a:p>
      </dgm:t>
    </dgm:pt>
    <dgm:pt modelId="{5CA8CF81-ECB7-6940-8E56-63616F8BB20A}" type="parTrans" cxnId="{17AAD633-A963-5240-9BAB-1BF3D828086E}">
      <dgm:prSet/>
      <dgm:spPr/>
      <dgm:t>
        <a:bodyPr/>
        <a:lstStyle/>
        <a:p>
          <a:endParaRPr lang="en-US"/>
        </a:p>
      </dgm:t>
    </dgm:pt>
    <dgm:pt modelId="{08968AE1-3A29-574C-9DBC-DE62D09C8C45}" type="sibTrans" cxnId="{17AAD633-A963-5240-9BAB-1BF3D828086E}">
      <dgm:prSet/>
      <dgm:spPr/>
      <dgm:t>
        <a:bodyPr/>
        <a:lstStyle/>
        <a:p>
          <a:endParaRPr lang="en-US"/>
        </a:p>
      </dgm:t>
    </dgm:pt>
    <dgm:pt modelId="{ED93F3CF-8B3E-BB48-AED7-BAA652C71BD3}" type="pres">
      <dgm:prSet presAssocID="{3BC909A5-C57F-2949-8790-F31B0BD42731}" presName="CompostProcess" presStyleCnt="0">
        <dgm:presLayoutVars>
          <dgm:dir/>
          <dgm:resizeHandles val="exact"/>
        </dgm:presLayoutVars>
      </dgm:prSet>
      <dgm:spPr/>
    </dgm:pt>
    <dgm:pt modelId="{C36D13E2-5C60-6649-BC7A-A4C3294C2394}" type="pres">
      <dgm:prSet presAssocID="{3BC909A5-C57F-2949-8790-F31B0BD42731}" presName="arrow" presStyleLbl="bgShp" presStyleIdx="0" presStyleCnt="1"/>
      <dgm:spPr/>
    </dgm:pt>
    <dgm:pt modelId="{44885E62-7135-4B47-A69A-CC1710074260}" type="pres">
      <dgm:prSet presAssocID="{3BC909A5-C57F-2949-8790-F31B0BD42731}" presName="linearProcess" presStyleCnt="0"/>
      <dgm:spPr/>
    </dgm:pt>
    <dgm:pt modelId="{8D287061-4DD4-0744-9FB0-2B07451D96A6}" type="pres">
      <dgm:prSet presAssocID="{4184E583-F00C-C241-A0A9-6545DA0F25A1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EF821-3F33-3940-A1B7-5BF3621BD1DC}" type="pres">
      <dgm:prSet presAssocID="{42954620-665F-F440-9888-BFE07C6BC984}" presName="sibTrans" presStyleCnt="0"/>
      <dgm:spPr/>
    </dgm:pt>
    <dgm:pt modelId="{70B28FCC-023D-2846-AAC0-095D952AF12F}" type="pres">
      <dgm:prSet presAssocID="{A7FAA1C5-880A-DC44-AE76-F2E107DBCA2E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EF71C-A5E0-4243-9F8A-1B55A024D699}" type="pres">
      <dgm:prSet presAssocID="{7A3C3966-532E-F443-BD44-3468C038E002}" presName="sibTrans" presStyleCnt="0"/>
      <dgm:spPr/>
    </dgm:pt>
    <dgm:pt modelId="{A0C0910F-48BD-D24D-BD57-E28864221E74}" type="pres">
      <dgm:prSet presAssocID="{F8D2EAD2-89D7-D545-AE26-BCC8C5246DA0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7D2ED-771E-7C4C-9526-BD7B1C00EEE9}" type="pres">
      <dgm:prSet presAssocID="{63887C3D-58A4-7547-B5C1-B343F90258C0}" presName="sibTrans" presStyleCnt="0"/>
      <dgm:spPr/>
    </dgm:pt>
    <dgm:pt modelId="{45C5456B-EFCF-B242-BFC2-795961CEF5E1}" type="pres">
      <dgm:prSet presAssocID="{C7EAD2C3-ECEB-2649-84FE-4443EC0377AA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29EC0-E667-0D48-ACF5-C26E5281699C}" type="pres">
      <dgm:prSet presAssocID="{BAC26006-1F06-204D-B84B-70450A842BF2}" presName="sibTrans" presStyleCnt="0"/>
      <dgm:spPr/>
    </dgm:pt>
    <dgm:pt modelId="{FEBD82C9-10A0-9241-A3C7-5F985F89C311}" type="pres">
      <dgm:prSet presAssocID="{1C0DF88D-3615-6F46-A55C-97ACDD0B57BE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6820D7-BF38-EE44-97EA-3DC5E66F8225}" srcId="{3BC909A5-C57F-2949-8790-F31B0BD42731}" destId="{F8D2EAD2-89D7-D545-AE26-BCC8C5246DA0}" srcOrd="2" destOrd="0" parTransId="{57C963A8-F31D-6443-ABC0-578A0CAC7BA4}" sibTransId="{63887C3D-58A4-7547-B5C1-B343F90258C0}"/>
    <dgm:cxn modelId="{DFA625FA-3A82-EB48-8FED-FC996282EC7E}" srcId="{3BC909A5-C57F-2949-8790-F31B0BD42731}" destId="{A7FAA1C5-880A-DC44-AE76-F2E107DBCA2E}" srcOrd="1" destOrd="0" parTransId="{C8DCEAD5-3DE5-3541-B459-A3F6A85E55D1}" sibTransId="{7A3C3966-532E-F443-BD44-3468C038E002}"/>
    <dgm:cxn modelId="{E5B9D20B-ED30-A245-B1AC-1D7AD9250EA9}" type="presOf" srcId="{A7FAA1C5-880A-DC44-AE76-F2E107DBCA2E}" destId="{70B28FCC-023D-2846-AAC0-095D952AF12F}" srcOrd="0" destOrd="0" presId="urn:microsoft.com/office/officeart/2005/8/layout/hProcess9"/>
    <dgm:cxn modelId="{8A0ED2C2-C539-144F-9A48-8EAF05FDA119}" type="presOf" srcId="{3BC909A5-C57F-2949-8790-F31B0BD42731}" destId="{ED93F3CF-8B3E-BB48-AED7-BAA652C71BD3}" srcOrd="0" destOrd="0" presId="urn:microsoft.com/office/officeart/2005/8/layout/hProcess9"/>
    <dgm:cxn modelId="{130FBD13-C1DB-A34A-9E3C-2D9B0FB9174A}" type="presOf" srcId="{4184E583-F00C-C241-A0A9-6545DA0F25A1}" destId="{8D287061-4DD4-0744-9FB0-2B07451D96A6}" srcOrd="0" destOrd="0" presId="urn:microsoft.com/office/officeart/2005/8/layout/hProcess9"/>
    <dgm:cxn modelId="{F87F6A21-1BE5-8140-A932-7FA781EB41D0}" type="presOf" srcId="{C7EAD2C3-ECEB-2649-84FE-4443EC0377AA}" destId="{45C5456B-EFCF-B242-BFC2-795961CEF5E1}" srcOrd="0" destOrd="0" presId="urn:microsoft.com/office/officeart/2005/8/layout/hProcess9"/>
    <dgm:cxn modelId="{5F6B3B5B-DC53-D048-B325-1773B212854A}" srcId="{3BC909A5-C57F-2949-8790-F31B0BD42731}" destId="{C7EAD2C3-ECEB-2649-84FE-4443EC0377AA}" srcOrd="3" destOrd="0" parTransId="{A5BA5B16-60BA-8D42-9466-1859D32ABF12}" sibTransId="{BAC26006-1F06-204D-B84B-70450A842BF2}"/>
    <dgm:cxn modelId="{49DF3B8F-915E-6B43-A5DD-DEFE916D25E2}" type="presOf" srcId="{1C0DF88D-3615-6F46-A55C-97ACDD0B57BE}" destId="{FEBD82C9-10A0-9241-A3C7-5F985F89C311}" srcOrd="0" destOrd="0" presId="urn:microsoft.com/office/officeart/2005/8/layout/hProcess9"/>
    <dgm:cxn modelId="{17AAD633-A963-5240-9BAB-1BF3D828086E}" srcId="{3BC909A5-C57F-2949-8790-F31B0BD42731}" destId="{1C0DF88D-3615-6F46-A55C-97ACDD0B57BE}" srcOrd="4" destOrd="0" parTransId="{5CA8CF81-ECB7-6940-8E56-63616F8BB20A}" sibTransId="{08968AE1-3A29-574C-9DBC-DE62D09C8C45}"/>
    <dgm:cxn modelId="{31A8F49B-7009-9F4F-8C35-035FF7A334C2}" type="presOf" srcId="{F8D2EAD2-89D7-D545-AE26-BCC8C5246DA0}" destId="{A0C0910F-48BD-D24D-BD57-E28864221E74}" srcOrd="0" destOrd="0" presId="urn:microsoft.com/office/officeart/2005/8/layout/hProcess9"/>
    <dgm:cxn modelId="{C262F209-EFB3-894A-B134-A8B4B9B3A427}" srcId="{3BC909A5-C57F-2949-8790-F31B0BD42731}" destId="{4184E583-F00C-C241-A0A9-6545DA0F25A1}" srcOrd="0" destOrd="0" parTransId="{7A102B5F-9C14-714B-979E-927845782E37}" sibTransId="{42954620-665F-F440-9888-BFE07C6BC984}"/>
    <dgm:cxn modelId="{B025CC49-398A-C342-BE36-77511C5AF777}" type="presParOf" srcId="{ED93F3CF-8B3E-BB48-AED7-BAA652C71BD3}" destId="{C36D13E2-5C60-6649-BC7A-A4C3294C2394}" srcOrd="0" destOrd="0" presId="urn:microsoft.com/office/officeart/2005/8/layout/hProcess9"/>
    <dgm:cxn modelId="{20D2CF1B-B214-A94E-B295-B0A092CEC618}" type="presParOf" srcId="{ED93F3CF-8B3E-BB48-AED7-BAA652C71BD3}" destId="{44885E62-7135-4B47-A69A-CC1710074260}" srcOrd="1" destOrd="0" presId="urn:microsoft.com/office/officeart/2005/8/layout/hProcess9"/>
    <dgm:cxn modelId="{42B1199A-1362-7A4E-AC87-C52ABA575B99}" type="presParOf" srcId="{44885E62-7135-4B47-A69A-CC1710074260}" destId="{8D287061-4DD4-0744-9FB0-2B07451D96A6}" srcOrd="0" destOrd="0" presId="urn:microsoft.com/office/officeart/2005/8/layout/hProcess9"/>
    <dgm:cxn modelId="{DAAAE67C-9124-4B42-9CE3-739586DD6FB4}" type="presParOf" srcId="{44885E62-7135-4B47-A69A-CC1710074260}" destId="{4B2EF821-3F33-3940-A1B7-5BF3621BD1DC}" srcOrd="1" destOrd="0" presId="urn:microsoft.com/office/officeart/2005/8/layout/hProcess9"/>
    <dgm:cxn modelId="{163F0573-FF94-0446-A857-4A350B758F0D}" type="presParOf" srcId="{44885E62-7135-4B47-A69A-CC1710074260}" destId="{70B28FCC-023D-2846-AAC0-095D952AF12F}" srcOrd="2" destOrd="0" presId="urn:microsoft.com/office/officeart/2005/8/layout/hProcess9"/>
    <dgm:cxn modelId="{B854AFD4-3AEF-7B48-B897-489C5A6E3B4D}" type="presParOf" srcId="{44885E62-7135-4B47-A69A-CC1710074260}" destId="{257EF71C-A5E0-4243-9F8A-1B55A024D699}" srcOrd="3" destOrd="0" presId="urn:microsoft.com/office/officeart/2005/8/layout/hProcess9"/>
    <dgm:cxn modelId="{6DED8C67-A1EF-224D-8370-8741C4FF5030}" type="presParOf" srcId="{44885E62-7135-4B47-A69A-CC1710074260}" destId="{A0C0910F-48BD-D24D-BD57-E28864221E74}" srcOrd="4" destOrd="0" presId="urn:microsoft.com/office/officeart/2005/8/layout/hProcess9"/>
    <dgm:cxn modelId="{F3842ACE-D45F-E944-AABE-F4465F05F73A}" type="presParOf" srcId="{44885E62-7135-4B47-A69A-CC1710074260}" destId="{7567D2ED-771E-7C4C-9526-BD7B1C00EEE9}" srcOrd="5" destOrd="0" presId="urn:microsoft.com/office/officeart/2005/8/layout/hProcess9"/>
    <dgm:cxn modelId="{3C739628-2607-9042-B7C9-21B20FAF859B}" type="presParOf" srcId="{44885E62-7135-4B47-A69A-CC1710074260}" destId="{45C5456B-EFCF-B242-BFC2-795961CEF5E1}" srcOrd="6" destOrd="0" presId="urn:microsoft.com/office/officeart/2005/8/layout/hProcess9"/>
    <dgm:cxn modelId="{81B66463-CF15-5941-A247-CE25136A8977}" type="presParOf" srcId="{44885E62-7135-4B47-A69A-CC1710074260}" destId="{BD929EC0-E667-0D48-ACF5-C26E5281699C}" srcOrd="7" destOrd="0" presId="urn:microsoft.com/office/officeart/2005/8/layout/hProcess9"/>
    <dgm:cxn modelId="{CC1CAB21-8691-1F45-8F4A-A20B8B78C9B3}" type="presParOf" srcId="{44885E62-7135-4B47-A69A-CC1710074260}" destId="{FEBD82C9-10A0-9241-A3C7-5F985F89C31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C909A5-C57F-2949-8790-F31B0BD42731}" type="doc">
      <dgm:prSet loTypeId="urn:microsoft.com/office/officeart/2005/8/layout/hProcess9" loCatId="" qsTypeId="urn:microsoft.com/office/officeart/2005/8/quickstyle/simple4" qsCatId="simple" csTypeId="urn:microsoft.com/office/officeart/2005/8/colors/colorful3" csCatId="colorful" phldr="1"/>
      <dgm:spPr/>
    </dgm:pt>
    <dgm:pt modelId="{4184E583-F00C-C241-A0A9-6545DA0F25A1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reads their presentation in a flat voice or cannot remember their presentation at all and gives up.</a:t>
          </a:r>
          <a:endParaRPr lang="en-US" dirty="0">
            <a:solidFill>
              <a:schemeClr val="tx1"/>
            </a:solidFill>
          </a:endParaRPr>
        </a:p>
      </dgm:t>
    </dgm:pt>
    <dgm:pt modelId="{7A102B5F-9C14-714B-979E-927845782E37}" type="parTrans" cxnId="{C262F209-EFB3-894A-B134-A8B4B9B3A427}">
      <dgm:prSet/>
      <dgm:spPr/>
      <dgm:t>
        <a:bodyPr/>
        <a:lstStyle/>
        <a:p>
          <a:endParaRPr lang="en-US"/>
        </a:p>
      </dgm:t>
    </dgm:pt>
    <dgm:pt modelId="{42954620-665F-F440-9888-BFE07C6BC984}" type="sibTrans" cxnId="{C262F209-EFB3-894A-B134-A8B4B9B3A427}">
      <dgm:prSet/>
      <dgm:spPr/>
      <dgm:t>
        <a:bodyPr/>
        <a:lstStyle/>
        <a:p>
          <a:endParaRPr lang="en-US"/>
        </a:p>
      </dgm:t>
    </dgm:pt>
    <dgm:pt modelId="{A7FAA1C5-880A-DC44-AE76-F2E107DBCA2E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refers to their script a few times but has memorized most of it. </a:t>
          </a:r>
          <a:endParaRPr lang="en-US" dirty="0">
            <a:solidFill>
              <a:schemeClr val="tx1"/>
            </a:solidFill>
            <a:latin typeface="Archivo Narrow Regular"/>
            <a:cs typeface="Archivo Narrow Regular"/>
          </a:endParaRPr>
        </a:p>
      </dgm:t>
    </dgm:pt>
    <dgm:pt modelId="{C8DCEAD5-3DE5-3541-B459-A3F6A85E55D1}" type="parTrans" cxnId="{DFA625FA-3A82-EB48-8FED-FC996282EC7E}">
      <dgm:prSet/>
      <dgm:spPr/>
      <dgm:t>
        <a:bodyPr/>
        <a:lstStyle/>
        <a:p>
          <a:endParaRPr lang="en-US"/>
        </a:p>
      </dgm:t>
    </dgm:pt>
    <dgm:pt modelId="{7A3C3966-532E-F443-BD44-3468C038E002}" type="sibTrans" cxnId="{DFA625FA-3A82-EB48-8FED-FC996282EC7E}">
      <dgm:prSet/>
      <dgm:spPr/>
      <dgm:t>
        <a:bodyPr/>
        <a:lstStyle/>
        <a:p>
          <a:endParaRPr lang="en-US"/>
        </a:p>
      </dgm:t>
    </dgm:pt>
    <dgm:pt modelId="{F8D2EAD2-89D7-D545-AE26-BCC8C5246DA0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r>
            <a:rPr lang="en-US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student has it completely memorized and does not look at their script, though the presentation has long pauses.</a:t>
          </a:r>
          <a:endParaRPr lang="en-US" dirty="0">
            <a:solidFill>
              <a:srgbClr val="000000"/>
            </a:solidFill>
            <a:latin typeface="Archivo Narrow Regular"/>
            <a:cs typeface="Archivo Narrow Regular"/>
          </a:endParaRPr>
        </a:p>
      </dgm:t>
    </dgm:pt>
    <dgm:pt modelId="{57C963A8-F31D-6443-ABC0-578A0CAC7BA4}" type="parTrans" cxnId="{D86820D7-BF38-EE44-97EA-3DC5E66F8225}">
      <dgm:prSet/>
      <dgm:spPr/>
      <dgm:t>
        <a:bodyPr/>
        <a:lstStyle/>
        <a:p>
          <a:endParaRPr lang="en-US"/>
        </a:p>
      </dgm:t>
    </dgm:pt>
    <dgm:pt modelId="{63887C3D-58A4-7547-B5C1-B343F90258C0}" type="sibTrans" cxnId="{D86820D7-BF38-EE44-97EA-3DC5E66F8225}">
      <dgm:prSet/>
      <dgm:spPr/>
      <dgm:t>
        <a:bodyPr/>
        <a:lstStyle/>
        <a:p>
          <a:endParaRPr lang="en-US"/>
        </a:p>
      </dgm:t>
    </dgm:pt>
    <dgm:pt modelId="{C7EAD2C3-ECEB-2649-84FE-4443EC0377AA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r>
            <a:rPr lang="en-US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presentation is completely memorized with only a couple short pauses.</a:t>
          </a:r>
          <a:endParaRPr lang="en-US" dirty="0"/>
        </a:p>
      </dgm:t>
    </dgm:pt>
    <dgm:pt modelId="{A5BA5B16-60BA-8D42-9466-1859D32ABF12}" type="parTrans" cxnId="{5F6B3B5B-DC53-D048-B325-1773B212854A}">
      <dgm:prSet/>
      <dgm:spPr/>
      <dgm:t>
        <a:bodyPr/>
        <a:lstStyle/>
        <a:p>
          <a:endParaRPr lang="en-US"/>
        </a:p>
      </dgm:t>
    </dgm:pt>
    <dgm:pt modelId="{BAC26006-1F06-204D-B84B-70450A842BF2}" type="sibTrans" cxnId="{5F6B3B5B-DC53-D048-B325-1773B212854A}">
      <dgm:prSet/>
      <dgm:spPr/>
      <dgm:t>
        <a:bodyPr/>
        <a:lstStyle/>
        <a:p>
          <a:endParaRPr lang="en-US"/>
        </a:p>
      </dgm:t>
    </dgm:pt>
    <dgm:pt modelId="{1C0DF88D-3615-6F46-A55C-97ACDD0B57BE}">
      <dgm:prSet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completely memorized, no pauses, and the student makes eye contact.</a:t>
          </a:r>
          <a:endParaRPr lang="en-US" dirty="0" smtClean="0">
            <a:latin typeface="Archivo Narrow Regular"/>
            <a:cs typeface="Archivo Narrow Regular"/>
          </a:endParaRPr>
        </a:p>
      </dgm:t>
    </dgm:pt>
    <dgm:pt modelId="{5CA8CF81-ECB7-6940-8E56-63616F8BB20A}" type="parTrans" cxnId="{17AAD633-A963-5240-9BAB-1BF3D828086E}">
      <dgm:prSet/>
      <dgm:spPr/>
      <dgm:t>
        <a:bodyPr/>
        <a:lstStyle/>
        <a:p>
          <a:endParaRPr lang="en-US"/>
        </a:p>
      </dgm:t>
    </dgm:pt>
    <dgm:pt modelId="{08968AE1-3A29-574C-9DBC-DE62D09C8C45}" type="sibTrans" cxnId="{17AAD633-A963-5240-9BAB-1BF3D828086E}">
      <dgm:prSet/>
      <dgm:spPr/>
      <dgm:t>
        <a:bodyPr/>
        <a:lstStyle/>
        <a:p>
          <a:endParaRPr lang="en-US"/>
        </a:p>
      </dgm:t>
    </dgm:pt>
    <dgm:pt modelId="{ED93F3CF-8B3E-BB48-AED7-BAA652C71BD3}" type="pres">
      <dgm:prSet presAssocID="{3BC909A5-C57F-2949-8790-F31B0BD42731}" presName="CompostProcess" presStyleCnt="0">
        <dgm:presLayoutVars>
          <dgm:dir/>
          <dgm:resizeHandles val="exact"/>
        </dgm:presLayoutVars>
      </dgm:prSet>
      <dgm:spPr/>
    </dgm:pt>
    <dgm:pt modelId="{C36D13E2-5C60-6649-BC7A-A4C3294C2394}" type="pres">
      <dgm:prSet presAssocID="{3BC909A5-C57F-2949-8790-F31B0BD42731}" presName="arrow" presStyleLbl="bgShp" presStyleIdx="0" presStyleCnt="1"/>
      <dgm:spPr/>
    </dgm:pt>
    <dgm:pt modelId="{44885E62-7135-4B47-A69A-CC1710074260}" type="pres">
      <dgm:prSet presAssocID="{3BC909A5-C57F-2949-8790-F31B0BD42731}" presName="linearProcess" presStyleCnt="0"/>
      <dgm:spPr/>
    </dgm:pt>
    <dgm:pt modelId="{8D287061-4DD4-0744-9FB0-2B07451D96A6}" type="pres">
      <dgm:prSet presAssocID="{4184E583-F00C-C241-A0A9-6545DA0F25A1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EF821-3F33-3940-A1B7-5BF3621BD1DC}" type="pres">
      <dgm:prSet presAssocID="{42954620-665F-F440-9888-BFE07C6BC984}" presName="sibTrans" presStyleCnt="0"/>
      <dgm:spPr/>
    </dgm:pt>
    <dgm:pt modelId="{70B28FCC-023D-2846-AAC0-095D952AF12F}" type="pres">
      <dgm:prSet presAssocID="{A7FAA1C5-880A-DC44-AE76-F2E107DBCA2E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EF71C-A5E0-4243-9F8A-1B55A024D699}" type="pres">
      <dgm:prSet presAssocID="{7A3C3966-532E-F443-BD44-3468C038E002}" presName="sibTrans" presStyleCnt="0"/>
      <dgm:spPr/>
    </dgm:pt>
    <dgm:pt modelId="{A0C0910F-48BD-D24D-BD57-E28864221E74}" type="pres">
      <dgm:prSet presAssocID="{F8D2EAD2-89D7-D545-AE26-BCC8C5246DA0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7D2ED-771E-7C4C-9526-BD7B1C00EEE9}" type="pres">
      <dgm:prSet presAssocID="{63887C3D-58A4-7547-B5C1-B343F90258C0}" presName="sibTrans" presStyleCnt="0"/>
      <dgm:spPr/>
    </dgm:pt>
    <dgm:pt modelId="{45C5456B-EFCF-B242-BFC2-795961CEF5E1}" type="pres">
      <dgm:prSet presAssocID="{C7EAD2C3-ECEB-2649-84FE-4443EC0377AA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29EC0-E667-0D48-ACF5-C26E5281699C}" type="pres">
      <dgm:prSet presAssocID="{BAC26006-1F06-204D-B84B-70450A842BF2}" presName="sibTrans" presStyleCnt="0"/>
      <dgm:spPr/>
    </dgm:pt>
    <dgm:pt modelId="{FEBD82C9-10A0-9241-A3C7-5F985F89C311}" type="pres">
      <dgm:prSet presAssocID="{1C0DF88D-3615-6F46-A55C-97ACDD0B57BE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6820D7-BF38-EE44-97EA-3DC5E66F8225}" srcId="{3BC909A5-C57F-2949-8790-F31B0BD42731}" destId="{F8D2EAD2-89D7-D545-AE26-BCC8C5246DA0}" srcOrd="2" destOrd="0" parTransId="{57C963A8-F31D-6443-ABC0-578A0CAC7BA4}" sibTransId="{63887C3D-58A4-7547-B5C1-B343F90258C0}"/>
    <dgm:cxn modelId="{DFA625FA-3A82-EB48-8FED-FC996282EC7E}" srcId="{3BC909A5-C57F-2949-8790-F31B0BD42731}" destId="{A7FAA1C5-880A-DC44-AE76-F2E107DBCA2E}" srcOrd="1" destOrd="0" parTransId="{C8DCEAD5-3DE5-3541-B459-A3F6A85E55D1}" sibTransId="{7A3C3966-532E-F443-BD44-3468C038E002}"/>
    <dgm:cxn modelId="{F75E7C58-A513-434A-B7A4-BE6F3921CA42}" type="presOf" srcId="{1C0DF88D-3615-6F46-A55C-97ACDD0B57BE}" destId="{FEBD82C9-10A0-9241-A3C7-5F985F89C311}" srcOrd="0" destOrd="0" presId="urn:microsoft.com/office/officeart/2005/8/layout/hProcess9"/>
    <dgm:cxn modelId="{EACBB8E3-E258-5F49-B372-EDFF4CBC3725}" type="presOf" srcId="{3BC909A5-C57F-2949-8790-F31B0BD42731}" destId="{ED93F3CF-8B3E-BB48-AED7-BAA652C71BD3}" srcOrd="0" destOrd="0" presId="urn:microsoft.com/office/officeart/2005/8/layout/hProcess9"/>
    <dgm:cxn modelId="{590AEC49-6C68-274D-BF7E-819B7570F9B9}" type="presOf" srcId="{A7FAA1C5-880A-DC44-AE76-F2E107DBCA2E}" destId="{70B28FCC-023D-2846-AAC0-095D952AF12F}" srcOrd="0" destOrd="0" presId="urn:microsoft.com/office/officeart/2005/8/layout/hProcess9"/>
    <dgm:cxn modelId="{66769604-0A01-624A-827C-AA1F27A80A30}" type="presOf" srcId="{4184E583-F00C-C241-A0A9-6545DA0F25A1}" destId="{8D287061-4DD4-0744-9FB0-2B07451D96A6}" srcOrd="0" destOrd="0" presId="urn:microsoft.com/office/officeart/2005/8/layout/hProcess9"/>
    <dgm:cxn modelId="{BB2F2361-F1EE-AF45-B3AF-913310E14248}" type="presOf" srcId="{C7EAD2C3-ECEB-2649-84FE-4443EC0377AA}" destId="{45C5456B-EFCF-B242-BFC2-795961CEF5E1}" srcOrd="0" destOrd="0" presId="urn:microsoft.com/office/officeart/2005/8/layout/hProcess9"/>
    <dgm:cxn modelId="{5F6B3B5B-DC53-D048-B325-1773B212854A}" srcId="{3BC909A5-C57F-2949-8790-F31B0BD42731}" destId="{C7EAD2C3-ECEB-2649-84FE-4443EC0377AA}" srcOrd="3" destOrd="0" parTransId="{A5BA5B16-60BA-8D42-9466-1859D32ABF12}" sibTransId="{BAC26006-1F06-204D-B84B-70450A842BF2}"/>
    <dgm:cxn modelId="{17AAD633-A963-5240-9BAB-1BF3D828086E}" srcId="{3BC909A5-C57F-2949-8790-F31B0BD42731}" destId="{1C0DF88D-3615-6F46-A55C-97ACDD0B57BE}" srcOrd="4" destOrd="0" parTransId="{5CA8CF81-ECB7-6940-8E56-63616F8BB20A}" sibTransId="{08968AE1-3A29-574C-9DBC-DE62D09C8C45}"/>
    <dgm:cxn modelId="{3DF74DA2-AEEC-454D-AF30-F90706D6F586}" type="presOf" srcId="{F8D2EAD2-89D7-D545-AE26-BCC8C5246DA0}" destId="{A0C0910F-48BD-D24D-BD57-E28864221E74}" srcOrd="0" destOrd="0" presId="urn:microsoft.com/office/officeart/2005/8/layout/hProcess9"/>
    <dgm:cxn modelId="{C262F209-EFB3-894A-B134-A8B4B9B3A427}" srcId="{3BC909A5-C57F-2949-8790-F31B0BD42731}" destId="{4184E583-F00C-C241-A0A9-6545DA0F25A1}" srcOrd="0" destOrd="0" parTransId="{7A102B5F-9C14-714B-979E-927845782E37}" sibTransId="{42954620-665F-F440-9888-BFE07C6BC984}"/>
    <dgm:cxn modelId="{18A2D1CE-3A65-D843-A5D5-D09BC59AF0EB}" type="presParOf" srcId="{ED93F3CF-8B3E-BB48-AED7-BAA652C71BD3}" destId="{C36D13E2-5C60-6649-BC7A-A4C3294C2394}" srcOrd="0" destOrd="0" presId="urn:microsoft.com/office/officeart/2005/8/layout/hProcess9"/>
    <dgm:cxn modelId="{B0469040-9159-1A49-A5C6-5D1F3EC4C828}" type="presParOf" srcId="{ED93F3CF-8B3E-BB48-AED7-BAA652C71BD3}" destId="{44885E62-7135-4B47-A69A-CC1710074260}" srcOrd="1" destOrd="0" presId="urn:microsoft.com/office/officeart/2005/8/layout/hProcess9"/>
    <dgm:cxn modelId="{CF637B53-9DAA-9443-91CC-89A82ABD2A69}" type="presParOf" srcId="{44885E62-7135-4B47-A69A-CC1710074260}" destId="{8D287061-4DD4-0744-9FB0-2B07451D96A6}" srcOrd="0" destOrd="0" presId="urn:microsoft.com/office/officeart/2005/8/layout/hProcess9"/>
    <dgm:cxn modelId="{69B2843B-94E7-0047-BE25-2B1E195135CF}" type="presParOf" srcId="{44885E62-7135-4B47-A69A-CC1710074260}" destId="{4B2EF821-3F33-3940-A1B7-5BF3621BD1DC}" srcOrd="1" destOrd="0" presId="urn:microsoft.com/office/officeart/2005/8/layout/hProcess9"/>
    <dgm:cxn modelId="{55BCEF1A-D988-BB43-8A56-0E3A598A2027}" type="presParOf" srcId="{44885E62-7135-4B47-A69A-CC1710074260}" destId="{70B28FCC-023D-2846-AAC0-095D952AF12F}" srcOrd="2" destOrd="0" presId="urn:microsoft.com/office/officeart/2005/8/layout/hProcess9"/>
    <dgm:cxn modelId="{884BB1B1-C6E0-C542-BDF4-6675099771D1}" type="presParOf" srcId="{44885E62-7135-4B47-A69A-CC1710074260}" destId="{257EF71C-A5E0-4243-9F8A-1B55A024D699}" srcOrd="3" destOrd="0" presId="urn:microsoft.com/office/officeart/2005/8/layout/hProcess9"/>
    <dgm:cxn modelId="{23CB9157-766F-C848-8F46-F1F973FFA08B}" type="presParOf" srcId="{44885E62-7135-4B47-A69A-CC1710074260}" destId="{A0C0910F-48BD-D24D-BD57-E28864221E74}" srcOrd="4" destOrd="0" presId="urn:microsoft.com/office/officeart/2005/8/layout/hProcess9"/>
    <dgm:cxn modelId="{CFF5CECA-C23C-F64F-BE7A-8E26E8E66584}" type="presParOf" srcId="{44885E62-7135-4B47-A69A-CC1710074260}" destId="{7567D2ED-771E-7C4C-9526-BD7B1C00EEE9}" srcOrd="5" destOrd="0" presId="urn:microsoft.com/office/officeart/2005/8/layout/hProcess9"/>
    <dgm:cxn modelId="{6FB377CD-9250-E748-B0E4-63611839F768}" type="presParOf" srcId="{44885E62-7135-4B47-A69A-CC1710074260}" destId="{45C5456B-EFCF-B242-BFC2-795961CEF5E1}" srcOrd="6" destOrd="0" presId="urn:microsoft.com/office/officeart/2005/8/layout/hProcess9"/>
    <dgm:cxn modelId="{9EA537BA-DDA3-FE4B-83A9-499748BC27AC}" type="presParOf" srcId="{44885E62-7135-4B47-A69A-CC1710074260}" destId="{BD929EC0-E667-0D48-ACF5-C26E5281699C}" srcOrd="7" destOrd="0" presId="urn:microsoft.com/office/officeart/2005/8/layout/hProcess9"/>
    <dgm:cxn modelId="{A9A7BEAB-5C51-E34F-9ED6-48C8C1BCDECC}" type="presParOf" srcId="{44885E62-7135-4B47-A69A-CC1710074260}" destId="{FEBD82C9-10A0-9241-A3C7-5F985F89C31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C909A5-C57F-2949-8790-F31B0BD42731}" type="doc">
      <dgm:prSet loTypeId="urn:microsoft.com/office/officeart/2005/8/layout/hProcess9" loCatId="" qsTypeId="urn:microsoft.com/office/officeart/2005/8/quickstyle/simple4" qsCatId="simple" csTypeId="urn:microsoft.com/office/officeart/2005/8/colors/colorful3" csCatId="colorful" phldr="1"/>
      <dgm:spPr/>
    </dgm:pt>
    <dgm:pt modelId="{4184E583-F00C-C241-A0A9-6545DA0F25A1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not understandable due to pronunciation errors, mumbling, or nearly silent voice.</a:t>
          </a:r>
          <a:endParaRPr lang="en-US" dirty="0">
            <a:solidFill>
              <a:schemeClr val="tx1"/>
            </a:solidFill>
          </a:endParaRPr>
        </a:p>
      </dgm:t>
    </dgm:pt>
    <dgm:pt modelId="{7A102B5F-9C14-714B-979E-927845782E37}" type="parTrans" cxnId="{C262F209-EFB3-894A-B134-A8B4B9B3A427}">
      <dgm:prSet/>
      <dgm:spPr/>
      <dgm:t>
        <a:bodyPr/>
        <a:lstStyle/>
        <a:p>
          <a:endParaRPr lang="en-US"/>
        </a:p>
      </dgm:t>
    </dgm:pt>
    <dgm:pt modelId="{42954620-665F-F440-9888-BFE07C6BC984}" type="sibTrans" cxnId="{C262F209-EFB3-894A-B134-A8B4B9B3A427}">
      <dgm:prSet/>
      <dgm:spPr/>
      <dgm:t>
        <a:bodyPr/>
        <a:lstStyle/>
        <a:p>
          <a:endParaRPr lang="en-US"/>
        </a:p>
      </dgm:t>
    </dgm:pt>
    <dgm:pt modelId="{A7FAA1C5-880A-DC44-AE76-F2E107DBCA2E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barely understandable due to pronunciation errors, mumbling, or quiet voice.</a:t>
          </a:r>
          <a:endParaRPr lang="en-US" dirty="0"/>
        </a:p>
      </dgm:t>
    </dgm:pt>
    <dgm:pt modelId="{C8DCEAD5-3DE5-3541-B459-A3F6A85E55D1}" type="parTrans" cxnId="{DFA625FA-3A82-EB48-8FED-FC996282EC7E}">
      <dgm:prSet/>
      <dgm:spPr/>
      <dgm:t>
        <a:bodyPr/>
        <a:lstStyle/>
        <a:p>
          <a:endParaRPr lang="en-US"/>
        </a:p>
      </dgm:t>
    </dgm:pt>
    <dgm:pt modelId="{7A3C3966-532E-F443-BD44-3468C038E002}" type="sibTrans" cxnId="{DFA625FA-3A82-EB48-8FED-FC996282EC7E}">
      <dgm:prSet/>
      <dgm:spPr/>
      <dgm:t>
        <a:bodyPr/>
        <a:lstStyle/>
        <a:p>
          <a:endParaRPr lang="en-US"/>
        </a:p>
      </dgm:t>
    </dgm:pt>
    <dgm:pt modelId="{F8D2EAD2-89D7-D545-AE26-BCC8C5246DA0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difficult to understand due to many pronunciation errors, mumbling, or quiet voice.</a:t>
          </a:r>
          <a:endParaRPr lang="en-US" dirty="0"/>
        </a:p>
      </dgm:t>
    </dgm:pt>
    <dgm:pt modelId="{57C963A8-F31D-6443-ABC0-578A0CAC7BA4}" type="parTrans" cxnId="{D86820D7-BF38-EE44-97EA-3DC5E66F8225}">
      <dgm:prSet/>
      <dgm:spPr/>
      <dgm:t>
        <a:bodyPr/>
        <a:lstStyle/>
        <a:p>
          <a:endParaRPr lang="en-US"/>
        </a:p>
      </dgm:t>
    </dgm:pt>
    <dgm:pt modelId="{63887C3D-58A4-7547-B5C1-B343F90258C0}" type="sibTrans" cxnId="{D86820D7-BF38-EE44-97EA-3DC5E66F8225}">
      <dgm:prSet/>
      <dgm:spPr/>
      <dgm:t>
        <a:bodyPr/>
        <a:lstStyle/>
        <a:p>
          <a:endParaRPr lang="en-US"/>
        </a:p>
      </dgm:t>
    </dgm:pt>
    <dgm:pt modelId="{C7EAD2C3-ECEB-2649-84FE-4443EC0377AA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There are a few pronunciation errors but the student speaks clearly and loud.</a:t>
          </a:r>
          <a:endParaRPr lang="en-US" dirty="0"/>
        </a:p>
      </dgm:t>
    </dgm:pt>
    <dgm:pt modelId="{A5BA5B16-60BA-8D42-9466-1859D32ABF12}" type="parTrans" cxnId="{5F6B3B5B-DC53-D048-B325-1773B212854A}">
      <dgm:prSet/>
      <dgm:spPr/>
      <dgm:t>
        <a:bodyPr/>
        <a:lstStyle/>
        <a:p>
          <a:endParaRPr lang="en-US"/>
        </a:p>
      </dgm:t>
    </dgm:pt>
    <dgm:pt modelId="{BAC26006-1F06-204D-B84B-70450A842BF2}" type="sibTrans" cxnId="{5F6B3B5B-DC53-D048-B325-1773B212854A}">
      <dgm:prSet/>
      <dgm:spPr/>
      <dgm:t>
        <a:bodyPr/>
        <a:lstStyle/>
        <a:p>
          <a:endParaRPr lang="en-US"/>
        </a:p>
      </dgm:t>
    </dgm:pt>
    <dgm:pt modelId="{1C0DF88D-3615-6F46-A55C-97ACDD0B57BE}">
      <dgm:prSet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speaks with few or no pronunciation errors in a clear, loud voice with correct intonation.</a:t>
          </a:r>
          <a:endParaRPr lang="en-US" dirty="0" smtClean="0">
            <a:latin typeface="Archivo Narrow Regular"/>
            <a:cs typeface="Archivo Narrow Regular"/>
          </a:endParaRPr>
        </a:p>
      </dgm:t>
    </dgm:pt>
    <dgm:pt modelId="{5CA8CF81-ECB7-6940-8E56-63616F8BB20A}" type="parTrans" cxnId="{17AAD633-A963-5240-9BAB-1BF3D828086E}">
      <dgm:prSet/>
      <dgm:spPr/>
      <dgm:t>
        <a:bodyPr/>
        <a:lstStyle/>
        <a:p>
          <a:endParaRPr lang="en-US"/>
        </a:p>
      </dgm:t>
    </dgm:pt>
    <dgm:pt modelId="{08968AE1-3A29-574C-9DBC-DE62D09C8C45}" type="sibTrans" cxnId="{17AAD633-A963-5240-9BAB-1BF3D828086E}">
      <dgm:prSet/>
      <dgm:spPr/>
      <dgm:t>
        <a:bodyPr/>
        <a:lstStyle/>
        <a:p>
          <a:endParaRPr lang="en-US"/>
        </a:p>
      </dgm:t>
    </dgm:pt>
    <dgm:pt modelId="{ED93F3CF-8B3E-BB48-AED7-BAA652C71BD3}" type="pres">
      <dgm:prSet presAssocID="{3BC909A5-C57F-2949-8790-F31B0BD42731}" presName="CompostProcess" presStyleCnt="0">
        <dgm:presLayoutVars>
          <dgm:dir/>
          <dgm:resizeHandles val="exact"/>
        </dgm:presLayoutVars>
      </dgm:prSet>
      <dgm:spPr/>
    </dgm:pt>
    <dgm:pt modelId="{C36D13E2-5C60-6649-BC7A-A4C3294C2394}" type="pres">
      <dgm:prSet presAssocID="{3BC909A5-C57F-2949-8790-F31B0BD42731}" presName="arrow" presStyleLbl="bgShp" presStyleIdx="0" presStyleCnt="1"/>
      <dgm:spPr/>
    </dgm:pt>
    <dgm:pt modelId="{44885E62-7135-4B47-A69A-CC1710074260}" type="pres">
      <dgm:prSet presAssocID="{3BC909A5-C57F-2949-8790-F31B0BD42731}" presName="linearProcess" presStyleCnt="0"/>
      <dgm:spPr/>
    </dgm:pt>
    <dgm:pt modelId="{8D287061-4DD4-0744-9FB0-2B07451D96A6}" type="pres">
      <dgm:prSet presAssocID="{4184E583-F00C-C241-A0A9-6545DA0F25A1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EF821-3F33-3940-A1B7-5BF3621BD1DC}" type="pres">
      <dgm:prSet presAssocID="{42954620-665F-F440-9888-BFE07C6BC984}" presName="sibTrans" presStyleCnt="0"/>
      <dgm:spPr/>
    </dgm:pt>
    <dgm:pt modelId="{70B28FCC-023D-2846-AAC0-095D952AF12F}" type="pres">
      <dgm:prSet presAssocID="{A7FAA1C5-880A-DC44-AE76-F2E107DBCA2E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EF71C-A5E0-4243-9F8A-1B55A024D699}" type="pres">
      <dgm:prSet presAssocID="{7A3C3966-532E-F443-BD44-3468C038E002}" presName="sibTrans" presStyleCnt="0"/>
      <dgm:spPr/>
    </dgm:pt>
    <dgm:pt modelId="{A0C0910F-48BD-D24D-BD57-E28864221E74}" type="pres">
      <dgm:prSet presAssocID="{F8D2EAD2-89D7-D545-AE26-BCC8C5246DA0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7D2ED-771E-7C4C-9526-BD7B1C00EEE9}" type="pres">
      <dgm:prSet presAssocID="{63887C3D-58A4-7547-B5C1-B343F90258C0}" presName="sibTrans" presStyleCnt="0"/>
      <dgm:spPr/>
    </dgm:pt>
    <dgm:pt modelId="{45C5456B-EFCF-B242-BFC2-795961CEF5E1}" type="pres">
      <dgm:prSet presAssocID="{C7EAD2C3-ECEB-2649-84FE-4443EC0377AA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29EC0-E667-0D48-ACF5-C26E5281699C}" type="pres">
      <dgm:prSet presAssocID="{BAC26006-1F06-204D-B84B-70450A842BF2}" presName="sibTrans" presStyleCnt="0"/>
      <dgm:spPr/>
    </dgm:pt>
    <dgm:pt modelId="{FEBD82C9-10A0-9241-A3C7-5F985F89C311}" type="pres">
      <dgm:prSet presAssocID="{1C0DF88D-3615-6F46-A55C-97ACDD0B57BE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6820D7-BF38-EE44-97EA-3DC5E66F8225}" srcId="{3BC909A5-C57F-2949-8790-F31B0BD42731}" destId="{F8D2EAD2-89D7-D545-AE26-BCC8C5246DA0}" srcOrd="2" destOrd="0" parTransId="{57C963A8-F31D-6443-ABC0-578A0CAC7BA4}" sibTransId="{63887C3D-58A4-7547-B5C1-B343F90258C0}"/>
    <dgm:cxn modelId="{DFA625FA-3A82-EB48-8FED-FC996282EC7E}" srcId="{3BC909A5-C57F-2949-8790-F31B0BD42731}" destId="{A7FAA1C5-880A-DC44-AE76-F2E107DBCA2E}" srcOrd="1" destOrd="0" parTransId="{C8DCEAD5-3DE5-3541-B459-A3F6A85E55D1}" sibTransId="{7A3C3966-532E-F443-BD44-3468C038E002}"/>
    <dgm:cxn modelId="{3D726B23-83BA-084A-8BFA-E015C1615F66}" type="presOf" srcId="{1C0DF88D-3615-6F46-A55C-97ACDD0B57BE}" destId="{FEBD82C9-10A0-9241-A3C7-5F985F89C311}" srcOrd="0" destOrd="0" presId="urn:microsoft.com/office/officeart/2005/8/layout/hProcess9"/>
    <dgm:cxn modelId="{A9797BB1-0742-1F4E-A5F8-A4978D8E31DF}" type="presOf" srcId="{A7FAA1C5-880A-DC44-AE76-F2E107DBCA2E}" destId="{70B28FCC-023D-2846-AAC0-095D952AF12F}" srcOrd="0" destOrd="0" presId="urn:microsoft.com/office/officeart/2005/8/layout/hProcess9"/>
    <dgm:cxn modelId="{88B897F0-6D8D-0842-A747-CB131004B240}" type="presOf" srcId="{3BC909A5-C57F-2949-8790-F31B0BD42731}" destId="{ED93F3CF-8B3E-BB48-AED7-BAA652C71BD3}" srcOrd="0" destOrd="0" presId="urn:microsoft.com/office/officeart/2005/8/layout/hProcess9"/>
    <dgm:cxn modelId="{7A06F14D-CA63-4844-AD4C-3D6FCEBB4633}" type="presOf" srcId="{4184E583-F00C-C241-A0A9-6545DA0F25A1}" destId="{8D287061-4DD4-0744-9FB0-2B07451D96A6}" srcOrd="0" destOrd="0" presId="urn:microsoft.com/office/officeart/2005/8/layout/hProcess9"/>
    <dgm:cxn modelId="{5F6B3B5B-DC53-D048-B325-1773B212854A}" srcId="{3BC909A5-C57F-2949-8790-F31B0BD42731}" destId="{C7EAD2C3-ECEB-2649-84FE-4443EC0377AA}" srcOrd="3" destOrd="0" parTransId="{A5BA5B16-60BA-8D42-9466-1859D32ABF12}" sibTransId="{BAC26006-1F06-204D-B84B-70450A842BF2}"/>
    <dgm:cxn modelId="{17AAD633-A963-5240-9BAB-1BF3D828086E}" srcId="{3BC909A5-C57F-2949-8790-F31B0BD42731}" destId="{1C0DF88D-3615-6F46-A55C-97ACDD0B57BE}" srcOrd="4" destOrd="0" parTransId="{5CA8CF81-ECB7-6940-8E56-63616F8BB20A}" sibTransId="{08968AE1-3A29-574C-9DBC-DE62D09C8C45}"/>
    <dgm:cxn modelId="{F2EED2C2-348E-C249-B78A-F17E157E5E7A}" type="presOf" srcId="{F8D2EAD2-89D7-D545-AE26-BCC8C5246DA0}" destId="{A0C0910F-48BD-D24D-BD57-E28864221E74}" srcOrd="0" destOrd="0" presId="urn:microsoft.com/office/officeart/2005/8/layout/hProcess9"/>
    <dgm:cxn modelId="{D9F53C8C-09B2-9E4C-9DEF-6841D27B6482}" type="presOf" srcId="{C7EAD2C3-ECEB-2649-84FE-4443EC0377AA}" destId="{45C5456B-EFCF-B242-BFC2-795961CEF5E1}" srcOrd="0" destOrd="0" presId="urn:microsoft.com/office/officeart/2005/8/layout/hProcess9"/>
    <dgm:cxn modelId="{C262F209-EFB3-894A-B134-A8B4B9B3A427}" srcId="{3BC909A5-C57F-2949-8790-F31B0BD42731}" destId="{4184E583-F00C-C241-A0A9-6545DA0F25A1}" srcOrd="0" destOrd="0" parTransId="{7A102B5F-9C14-714B-979E-927845782E37}" sibTransId="{42954620-665F-F440-9888-BFE07C6BC984}"/>
    <dgm:cxn modelId="{5C7A4BC9-696C-B549-9006-B9B86E9A1D45}" type="presParOf" srcId="{ED93F3CF-8B3E-BB48-AED7-BAA652C71BD3}" destId="{C36D13E2-5C60-6649-BC7A-A4C3294C2394}" srcOrd="0" destOrd="0" presId="urn:microsoft.com/office/officeart/2005/8/layout/hProcess9"/>
    <dgm:cxn modelId="{CA3F138A-D452-2645-8986-5D8DDF9C027C}" type="presParOf" srcId="{ED93F3CF-8B3E-BB48-AED7-BAA652C71BD3}" destId="{44885E62-7135-4B47-A69A-CC1710074260}" srcOrd="1" destOrd="0" presId="urn:microsoft.com/office/officeart/2005/8/layout/hProcess9"/>
    <dgm:cxn modelId="{4DA0587E-2B99-584B-A6CA-508DF644898A}" type="presParOf" srcId="{44885E62-7135-4B47-A69A-CC1710074260}" destId="{8D287061-4DD4-0744-9FB0-2B07451D96A6}" srcOrd="0" destOrd="0" presId="urn:microsoft.com/office/officeart/2005/8/layout/hProcess9"/>
    <dgm:cxn modelId="{DFF100A5-F8D2-604F-9A31-97F698285E42}" type="presParOf" srcId="{44885E62-7135-4B47-A69A-CC1710074260}" destId="{4B2EF821-3F33-3940-A1B7-5BF3621BD1DC}" srcOrd="1" destOrd="0" presId="urn:microsoft.com/office/officeart/2005/8/layout/hProcess9"/>
    <dgm:cxn modelId="{09CE3227-84DD-3045-A9BF-51612DB3841C}" type="presParOf" srcId="{44885E62-7135-4B47-A69A-CC1710074260}" destId="{70B28FCC-023D-2846-AAC0-095D952AF12F}" srcOrd="2" destOrd="0" presId="urn:microsoft.com/office/officeart/2005/8/layout/hProcess9"/>
    <dgm:cxn modelId="{23C7212D-FD76-F543-A140-1ECB10228D1B}" type="presParOf" srcId="{44885E62-7135-4B47-A69A-CC1710074260}" destId="{257EF71C-A5E0-4243-9F8A-1B55A024D699}" srcOrd="3" destOrd="0" presId="urn:microsoft.com/office/officeart/2005/8/layout/hProcess9"/>
    <dgm:cxn modelId="{A020ABBB-B757-274A-B4CE-5EEEF6862F1A}" type="presParOf" srcId="{44885E62-7135-4B47-A69A-CC1710074260}" destId="{A0C0910F-48BD-D24D-BD57-E28864221E74}" srcOrd="4" destOrd="0" presId="urn:microsoft.com/office/officeart/2005/8/layout/hProcess9"/>
    <dgm:cxn modelId="{F384B669-25B3-9E43-A4AA-F5EBC7F5DE16}" type="presParOf" srcId="{44885E62-7135-4B47-A69A-CC1710074260}" destId="{7567D2ED-771E-7C4C-9526-BD7B1C00EEE9}" srcOrd="5" destOrd="0" presId="urn:microsoft.com/office/officeart/2005/8/layout/hProcess9"/>
    <dgm:cxn modelId="{749661C0-FFB0-0641-8F67-ACA1D0B289FE}" type="presParOf" srcId="{44885E62-7135-4B47-A69A-CC1710074260}" destId="{45C5456B-EFCF-B242-BFC2-795961CEF5E1}" srcOrd="6" destOrd="0" presId="urn:microsoft.com/office/officeart/2005/8/layout/hProcess9"/>
    <dgm:cxn modelId="{839B66CA-CD10-5A49-BC75-173D12216E7F}" type="presParOf" srcId="{44885E62-7135-4B47-A69A-CC1710074260}" destId="{BD929EC0-E667-0D48-ACF5-C26E5281699C}" srcOrd="7" destOrd="0" presId="urn:microsoft.com/office/officeart/2005/8/layout/hProcess9"/>
    <dgm:cxn modelId="{3E4A5368-58C4-334F-BC1E-C381E608F24B}" type="presParOf" srcId="{44885E62-7135-4B47-A69A-CC1710074260}" destId="{FEBD82C9-10A0-9241-A3C7-5F985F89C31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C909A5-C57F-2949-8790-F31B0BD42731}" type="doc">
      <dgm:prSet loTypeId="urn:microsoft.com/office/officeart/2005/8/layout/hProcess9" loCatId="" qsTypeId="urn:microsoft.com/office/officeart/2005/8/quickstyle/simple4" qsCatId="simple" csTypeId="urn:microsoft.com/office/officeart/2005/8/colors/colorful3" csCatId="colorful" phldr="1"/>
      <dgm:spPr/>
    </dgm:pt>
    <dgm:pt modelId="{4184E583-F00C-C241-A0A9-6545DA0F25A1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cannot answer either question and does not try to.</a:t>
          </a:r>
          <a:endParaRPr lang="en-US" dirty="0">
            <a:solidFill>
              <a:schemeClr val="tx1"/>
            </a:solidFill>
          </a:endParaRPr>
        </a:p>
      </dgm:t>
    </dgm:pt>
    <dgm:pt modelId="{7A102B5F-9C14-714B-979E-927845782E37}" type="parTrans" cxnId="{C262F209-EFB3-894A-B134-A8B4B9B3A427}">
      <dgm:prSet/>
      <dgm:spPr/>
      <dgm:t>
        <a:bodyPr/>
        <a:lstStyle/>
        <a:p>
          <a:endParaRPr lang="en-US"/>
        </a:p>
      </dgm:t>
    </dgm:pt>
    <dgm:pt modelId="{42954620-665F-F440-9888-BFE07C6BC984}" type="sibTrans" cxnId="{C262F209-EFB3-894A-B134-A8B4B9B3A427}">
      <dgm:prSet/>
      <dgm:spPr/>
      <dgm:t>
        <a:bodyPr/>
        <a:lstStyle/>
        <a:p>
          <a:endParaRPr lang="en-US"/>
        </a:p>
      </dgm:t>
    </dgm:pt>
    <dgm:pt modelId="{A7FAA1C5-880A-DC44-AE76-F2E107DBCA2E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takes a very long time to answer and cannot answer correctly even when the questions are repeated.</a:t>
          </a:r>
          <a:endParaRPr lang="en-US" dirty="0">
            <a:solidFill>
              <a:schemeClr val="tx1"/>
            </a:solidFill>
            <a:latin typeface="Archivo Narrow Regular"/>
            <a:cs typeface="Archivo Narrow Regular"/>
          </a:endParaRPr>
        </a:p>
      </dgm:t>
    </dgm:pt>
    <dgm:pt modelId="{C8DCEAD5-3DE5-3541-B459-A3F6A85E55D1}" type="parTrans" cxnId="{DFA625FA-3A82-EB48-8FED-FC996282EC7E}">
      <dgm:prSet/>
      <dgm:spPr/>
      <dgm:t>
        <a:bodyPr/>
        <a:lstStyle/>
        <a:p>
          <a:endParaRPr lang="en-US"/>
        </a:p>
      </dgm:t>
    </dgm:pt>
    <dgm:pt modelId="{7A3C3966-532E-F443-BD44-3468C038E002}" type="sibTrans" cxnId="{DFA625FA-3A82-EB48-8FED-FC996282EC7E}">
      <dgm:prSet/>
      <dgm:spPr/>
      <dgm:t>
        <a:bodyPr/>
        <a:lstStyle/>
        <a:p>
          <a:endParaRPr lang="en-US"/>
        </a:p>
      </dgm:t>
    </dgm:pt>
    <dgm:pt modelId="{F8D2EAD2-89D7-D545-AE26-BCC8C5246DA0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r>
            <a:rPr lang="en-US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student answers one question correctly but cannot answer the second.</a:t>
          </a:r>
          <a:endParaRPr lang="en-US" dirty="0">
            <a:solidFill>
              <a:srgbClr val="000000"/>
            </a:solidFill>
            <a:latin typeface="Archivo Narrow Regular"/>
            <a:cs typeface="Archivo Narrow Regular"/>
          </a:endParaRPr>
        </a:p>
      </dgm:t>
    </dgm:pt>
    <dgm:pt modelId="{57C963A8-F31D-6443-ABC0-578A0CAC7BA4}" type="parTrans" cxnId="{D86820D7-BF38-EE44-97EA-3DC5E66F8225}">
      <dgm:prSet/>
      <dgm:spPr/>
      <dgm:t>
        <a:bodyPr/>
        <a:lstStyle/>
        <a:p>
          <a:endParaRPr lang="en-US"/>
        </a:p>
      </dgm:t>
    </dgm:pt>
    <dgm:pt modelId="{63887C3D-58A4-7547-B5C1-B343F90258C0}" type="sibTrans" cxnId="{D86820D7-BF38-EE44-97EA-3DC5E66F8225}">
      <dgm:prSet/>
      <dgm:spPr/>
      <dgm:t>
        <a:bodyPr/>
        <a:lstStyle/>
        <a:p>
          <a:endParaRPr lang="en-US"/>
        </a:p>
      </dgm:t>
    </dgm:pt>
    <dgm:pt modelId="{C7EAD2C3-ECEB-2649-84FE-4443EC0377AA}">
      <dgm:prSet phldrT="[Text]"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answers both questions correctly but does not use complete sentences.</a:t>
          </a:r>
          <a:endParaRPr lang="en-US" dirty="0"/>
        </a:p>
      </dgm:t>
    </dgm:pt>
    <dgm:pt modelId="{A5BA5B16-60BA-8D42-9466-1859D32ABF12}" type="parTrans" cxnId="{5F6B3B5B-DC53-D048-B325-1773B212854A}">
      <dgm:prSet/>
      <dgm:spPr/>
      <dgm:t>
        <a:bodyPr/>
        <a:lstStyle/>
        <a:p>
          <a:endParaRPr lang="en-US"/>
        </a:p>
      </dgm:t>
    </dgm:pt>
    <dgm:pt modelId="{BAC26006-1F06-204D-B84B-70450A842BF2}" type="sibTrans" cxnId="{5F6B3B5B-DC53-D048-B325-1773B212854A}">
      <dgm:prSet/>
      <dgm:spPr/>
      <dgm:t>
        <a:bodyPr/>
        <a:lstStyle/>
        <a:p>
          <a:endParaRPr lang="en-US"/>
        </a:p>
      </dgm:t>
    </dgm:pt>
    <dgm:pt modelId="{1C0DF88D-3615-6F46-A55C-97ACDD0B57BE}">
      <dgm:prSet/>
      <dgm:spPr/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r>
            <a:rPr lang="en-US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answers both questions correctly, quickly, and in complete sentences.</a:t>
          </a:r>
          <a:endParaRPr lang="en-US" dirty="0" smtClean="0">
            <a:latin typeface="Archivo Narrow Regular"/>
            <a:cs typeface="Archivo Narrow Regular"/>
          </a:endParaRPr>
        </a:p>
      </dgm:t>
    </dgm:pt>
    <dgm:pt modelId="{5CA8CF81-ECB7-6940-8E56-63616F8BB20A}" type="parTrans" cxnId="{17AAD633-A963-5240-9BAB-1BF3D828086E}">
      <dgm:prSet/>
      <dgm:spPr/>
      <dgm:t>
        <a:bodyPr/>
        <a:lstStyle/>
        <a:p>
          <a:endParaRPr lang="en-US"/>
        </a:p>
      </dgm:t>
    </dgm:pt>
    <dgm:pt modelId="{08968AE1-3A29-574C-9DBC-DE62D09C8C45}" type="sibTrans" cxnId="{17AAD633-A963-5240-9BAB-1BF3D828086E}">
      <dgm:prSet/>
      <dgm:spPr/>
      <dgm:t>
        <a:bodyPr/>
        <a:lstStyle/>
        <a:p>
          <a:endParaRPr lang="en-US"/>
        </a:p>
      </dgm:t>
    </dgm:pt>
    <dgm:pt modelId="{ED93F3CF-8B3E-BB48-AED7-BAA652C71BD3}" type="pres">
      <dgm:prSet presAssocID="{3BC909A5-C57F-2949-8790-F31B0BD42731}" presName="CompostProcess" presStyleCnt="0">
        <dgm:presLayoutVars>
          <dgm:dir/>
          <dgm:resizeHandles val="exact"/>
        </dgm:presLayoutVars>
      </dgm:prSet>
      <dgm:spPr/>
    </dgm:pt>
    <dgm:pt modelId="{C36D13E2-5C60-6649-BC7A-A4C3294C2394}" type="pres">
      <dgm:prSet presAssocID="{3BC909A5-C57F-2949-8790-F31B0BD42731}" presName="arrow" presStyleLbl="bgShp" presStyleIdx="0" presStyleCnt="1"/>
      <dgm:spPr/>
    </dgm:pt>
    <dgm:pt modelId="{44885E62-7135-4B47-A69A-CC1710074260}" type="pres">
      <dgm:prSet presAssocID="{3BC909A5-C57F-2949-8790-F31B0BD42731}" presName="linearProcess" presStyleCnt="0"/>
      <dgm:spPr/>
    </dgm:pt>
    <dgm:pt modelId="{8D287061-4DD4-0744-9FB0-2B07451D96A6}" type="pres">
      <dgm:prSet presAssocID="{4184E583-F00C-C241-A0A9-6545DA0F25A1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EF821-3F33-3940-A1B7-5BF3621BD1DC}" type="pres">
      <dgm:prSet presAssocID="{42954620-665F-F440-9888-BFE07C6BC984}" presName="sibTrans" presStyleCnt="0"/>
      <dgm:spPr/>
    </dgm:pt>
    <dgm:pt modelId="{70B28FCC-023D-2846-AAC0-095D952AF12F}" type="pres">
      <dgm:prSet presAssocID="{A7FAA1C5-880A-DC44-AE76-F2E107DBCA2E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EF71C-A5E0-4243-9F8A-1B55A024D699}" type="pres">
      <dgm:prSet presAssocID="{7A3C3966-532E-F443-BD44-3468C038E002}" presName="sibTrans" presStyleCnt="0"/>
      <dgm:spPr/>
    </dgm:pt>
    <dgm:pt modelId="{A0C0910F-48BD-D24D-BD57-E28864221E74}" type="pres">
      <dgm:prSet presAssocID="{F8D2EAD2-89D7-D545-AE26-BCC8C5246DA0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7D2ED-771E-7C4C-9526-BD7B1C00EEE9}" type="pres">
      <dgm:prSet presAssocID="{63887C3D-58A4-7547-B5C1-B343F90258C0}" presName="sibTrans" presStyleCnt="0"/>
      <dgm:spPr/>
    </dgm:pt>
    <dgm:pt modelId="{45C5456B-EFCF-B242-BFC2-795961CEF5E1}" type="pres">
      <dgm:prSet presAssocID="{C7EAD2C3-ECEB-2649-84FE-4443EC0377AA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29EC0-E667-0D48-ACF5-C26E5281699C}" type="pres">
      <dgm:prSet presAssocID="{BAC26006-1F06-204D-B84B-70450A842BF2}" presName="sibTrans" presStyleCnt="0"/>
      <dgm:spPr/>
    </dgm:pt>
    <dgm:pt modelId="{FEBD82C9-10A0-9241-A3C7-5F985F89C311}" type="pres">
      <dgm:prSet presAssocID="{1C0DF88D-3615-6F46-A55C-97ACDD0B57BE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6820D7-BF38-EE44-97EA-3DC5E66F8225}" srcId="{3BC909A5-C57F-2949-8790-F31B0BD42731}" destId="{F8D2EAD2-89D7-D545-AE26-BCC8C5246DA0}" srcOrd="2" destOrd="0" parTransId="{57C963A8-F31D-6443-ABC0-578A0CAC7BA4}" sibTransId="{63887C3D-58A4-7547-B5C1-B343F90258C0}"/>
    <dgm:cxn modelId="{DFA625FA-3A82-EB48-8FED-FC996282EC7E}" srcId="{3BC909A5-C57F-2949-8790-F31B0BD42731}" destId="{A7FAA1C5-880A-DC44-AE76-F2E107DBCA2E}" srcOrd="1" destOrd="0" parTransId="{C8DCEAD5-3DE5-3541-B459-A3F6A85E55D1}" sibTransId="{7A3C3966-532E-F443-BD44-3468C038E002}"/>
    <dgm:cxn modelId="{BE312777-A986-7943-B5AD-250DF63DF4EA}" type="presOf" srcId="{C7EAD2C3-ECEB-2649-84FE-4443EC0377AA}" destId="{45C5456B-EFCF-B242-BFC2-795961CEF5E1}" srcOrd="0" destOrd="0" presId="urn:microsoft.com/office/officeart/2005/8/layout/hProcess9"/>
    <dgm:cxn modelId="{FD031D66-9E6F-1040-9CF1-0E21527EE2CB}" type="presOf" srcId="{1C0DF88D-3615-6F46-A55C-97ACDD0B57BE}" destId="{FEBD82C9-10A0-9241-A3C7-5F985F89C311}" srcOrd="0" destOrd="0" presId="urn:microsoft.com/office/officeart/2005/8/layout/hProcess9"/>
    <dgm:cxn modelId="{B53E6DE8-23A1-3246-8F0B-3ED5069CF8D7}" type="presOf" srcId="{3BC909A5-C57F-2949-8790-F31B0BD42731}" destId="{ED93F3CF-8B3E-BB48-AED7-BAA652C71BD3}" srcOrd="0" destOrd="0" presId="urn:microsoft.com/office/officeart/2005/8/layout/hProcess9"/>
    <dgm:cxn modelId="{D96F9D52-DBAD-6046-958A-92F0722DF65B}" type="presOf" srcId="{4184E583-F00C-C241-A0A9-6545DA0F25A1}" destId="{8D287061-4DD4-0744-9FB0-2B07451D96A6}" srcOrd="0" destOrd="0" presId="urn:microsoft.com/office/officeart/2005/8/layout/hProcess9"/>
    <dgm:cxn modelId="{D4C77553-3F4D-9340-97AC-2A6481116187}" type="presOf" srcId="{F8D2EAD2-89D7-D545-AE26-BCC8C5246DA0}" destId="{A0C0910F-48BD-D24D-BD57-E28864221E74}" srcOrd="0" destOrd="0" presId="urn:microsoft.com/office/officeart/2005/8/layout/hProcess9"/>
    <dgm:cxn modelId="{7C6C61B2-A53A-C349-90B1-876D9963FA61}" type="presOf" srcId="{A7FAA1C5-880A-DC44-AE76-F2E107DBCA2E}" destId="{70B28FCC-023D-2846-AAC0-095D952AF12F}" srcOrd="0" destOrd="0" presId="urn:microsoft.com/office/officeart/2005/8/layout/hProcess9"/>
    <dgm:cxn modelId="{5F6B3B5B-DC53-D048-B325-1773B212854A}" srcId="{3BC909A5-C57F-2949-8790-F31B0BD42731}" destId="{C7EAD2C3-ECEB-2649-84FE-4443EC0377AA}" srcOrd="3" destOrd="0" parTransId="{A5BA5B16-60BA-8D42-9466-1859D32ABF12}" sibTransId="{BAC26006-1F06-204D-B84B-70450A842BF2}"/>
    <dgm:cxn modelId="{17AAD633-A963-5240-9BAB-1BF3D828086E}" srcId="{3BC909A5-C57F-2949-8790-F31B0BD42731}" destId="{1C0DF88D-3615-6F46-A55C-97ACDD0B57BE}" srcOrd="4" destOrd="0" parTransId="{5CA8CF81-ECB7-6940-8E56-63616F8BB20A}" sibTransId="{08968AE1-3A29-574C-9DBC-DE62D09C8C45}"/>
    <dgm:cxn modelId="{C262F209-EFB3-894A-B134-A8B4B9B3A427}" srcId="{3BC909A5-C57F-2949-8790-F31B0BD42731}" destId="{4184E583-F00C-C241-A0A9-6545DA0F25A1}" srcOrd="0" destOrd="0" parTransId="{7A102B5F-9C14-714B-979E-927845782E37}" sibTransId="{42954620-665F-F440-9888-BFE07C6BC984}"/>
    <dgm:cxn modelId="{F6A8C474-C73D-D345-91A8-67611C093E91}" type="presParOf" srcId="{ED93F3CF-8B3E-BB48-AED7-BAA652C71BD3}" destId="{C36D13E2-5C60-6649-BC7A-A4C3294C2394}" srcOrd="0" destOrd="0" presId="urn:microsoft.com/office/officeart/2005/8/layout/hProcess9"/>
    <dgm:cxn modelId="{BEDF364E-4DB8-964D-9888-8802687C9E7F}" type="presParOf" srcId="{ED93F3CF-8B3E-BB48-AED7-BAA652C71BD3}" destId="{44885E62-7135-4B47-A69A-CC1710074260}" srcOrd="1" destOrd="0" presId="urn:microsoft.com/office/officeart/2005/8/layout/hProcess9"/>
    <dgm:cxn modelId="{C1875049-F72D-6F4F-9912-4FD6D43CADE7}" type="presParOf" srcId="{44885E62-7135-4B47-A69A-CC1710074260}" destId="{8D287061-4DD4-0744-9FB0-2B07451D96A6}" srcOrd="0" destOrd="0" presId="urn:microsoft.com/office/officeart/2005/8/layout/hProcess9"/>
    <dgm:cxn modelId="{96B08AAE-BEAD-6B4D-9A49-42581230B79D}" type="presParOf" srcId="{44885E62-7135-4B47-A69A-CC1710074260}" destId="{4B2EF821-3F33-3940-A1B7-5BF3621BD1DC}" srcOrd="1" destOrd="0" presId="urn:microsoft.com/office/officeart/2005/8/layout/hProcess9"/>
    <dgm:cxn modelId="{3FE371EC-4A3C-C34E-A227-EF716FFF2AE3}" type="presParOf" srcId="{44885E62-7135-4B47-A69A-CC1710074260}" destId="{70B28FCC-023D-2846-AAC0-095D952AF12F}" srcOrd="2" destOrd="0" presId="urn:microsoft.com/office/officeart/2005/8/layout/hProcess9"/>
    <dgm:cxn modelId="{565DE3A1-488C-3141-B1AD-0DF3AEDA8C68}" type="presParOf" srcId="{44885E62-7135-4B47-A69A-CC1710074260}" destId="{257EF71C-A5E0-4243-9F8A-1B55A024D699}" srcOrd="3" destOrd="0" presId="urn:microsoft.com/office/officeart/2005/8/layout/hProcess9"/>
    <dgm:cxn modelId="{30A928AA-25A1-6D42-8C64-0FB0737532F1}" type="presParOf" srcId="{44885E62-7135-4B47-A69A-CC1710074260}" destId="{A0C0910F-48BD-D24D-BD57-E28864221E74}" srcOrd="4" destOrd="0" presId="urn:microsoft.com/office/officeart/2005/8/layout/hProcess9"/>
    <dgm:cxn modelId="{3C3C0A87-7072-7E44-9952-35B3EFC3B9A1}" type="presParOf" srcId="{44885E62-7135-4B47-A69A-CC1710074260}" destId="{7567D2ED-771E-7C4C-9526-BD7B1C00EEE9}" srcOrd="5" destOrd="0" presId="urn:microsoft.com/office/officeart/2005/8/layout/hProcess9"/>
    <dgm:cxn modelId="{8C4E7753-15AC-F246-87C5-1834B30D6413}" type="presParOf" srcId="{44885E62-7135-4B47-A69A-CC1710074260}" destId="{45C5456B-EFCF-B242-BFC2-795961CEF5E1}" srcOrd="6" destOrd="0" presId="urn:microsoft.com/office/officeart/2005/8/layout/hProcess9"/>
    <dgm:cxn modelId="{DAF71B76-52AC-5A4D-A69B-CC212361CAFF}" type="presParOf" srcId="{44885E62-7135-4B47-A69A-CC1710074260}" destId="{BD929EC0-E667-0D48-ACF5-C26E5281699C}" srcOrd="7" destOrd="0" presId="urn:microsoft.com/office/officeart/2005/8/layout/hProcess9"/>
    <dgm:cxn modelId="{64969849-89AC-1349-88E3-4D4FA26D648D}" type="presParOf" srcId="{44885E62-7135-4B47-A69A-CC1710074260}" destId="{FEBD82C9-10A0-9241-A3C7-5F985F89C31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57465-433B-0F4C-8297-066B593AA289}">
      <dsp:nvSpPr>
        <dsp:cNvPr id="0" name=""/>
        <dsp:cNvSpPr/>
      </dsp:nvSpPr>
      <dsp:spPr>
        <a:xfrm>
          <a:off x="996543" y="588755"/>
          <a:ext cx="2153051" cy="92234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900" kern="1200" smtClean="0">
              <a:solidFill>
                <a:schemeClr val="tx1"/>
              </a:solidFill>
              <a:latin typeface="+mn-lt"/>
            </a:rPr>
            <a:t>Voice &amp;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900" kern="1200" dirty="0" smtClean="0">
              <a:solidFill>
                <a:schemeClr val="tx1"/>
              </a:solidFill>
              <a:latin typeface="+mn-lt"/>
            </a:rPr>
            <a:t>Pronunciation</a:t>
          </a:r>
          <a:endParaRPr lang="en-US" sz="1900" kern="1200" dirty="0">
            <a:solidFill>
              <a:schemeClr val="tx1"/>
            </a:solidFill>
            <a:latin typeface="+mn-lt"/>
          </a:endParaRPr>
        </a:p>
      </dsp:txBody>
      <dsp:txXfrm>
        <a:off x="1041568" y="633780"/>
        <a:ext cx="2063001" cy="832295"/>
      </dsp:txXfrm>
    </dsp:sp>
    <dsp:sp modelId="{7FECD138-E9F5-0D44-BB44-C2567CAF8403}">
      <dsp:nvSpPr>
        <dsp:cNvPr id="0" name=""/>
        <dsp:cNvSpPr/>
      </dsp:nvSpPr>
      <dsp:spPr>
        <a:xfrm>
          <a:off x="518729" y="999339"/>
          <a:ext cx="3050593" cy="3050593"/>
        </a:xfrm>
        <a:custGeom>
          <a:avLst/>
          <a:gdLst/>
          <a:ahLst/>
          <a:cxnLst/>
          <a:rect l="0" t="0" r="0" b="0"/>
          <a:pathLst>
            <a:path>
              <a:moveTo>
                <a:pt x="2636292" y="480204"/>
              </a:moveTo>
              <a:arcTo wR="1525296" hR="1525296" stAng="19005047" swAng="1765213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AF269F-FFB0-0C4D-81FF-E1F8F366EBFB}">
      <dsp:nvSpPr>
        <dsp:cNvPr id="0" name=""/>
        <dsp:cNvSpPr/>
      </dsp:nvSpPr>
      <dsp:spPr>
        <a:xfrm>
          <a:off x="2564090" y="2167727"/>
          <a:ext cx="2068550" cy="922345"/>
        </a:xfrm>
        <a:prstGeom prst="roundRect">
          <a:avLst/>
        </a:prstGeom>
        <a:gradFill rotWithShape="0">
          <a:gsLst>
            <a:gs pos="0">
              <a:schemeClr val="accent2">
                <a:hueOff val="-3017785"/>
                <a:satOff val="2299"/>
                <a:lumOff val="-9085"/>
                <a:alphaOff val="0"/>
                <a:shade val="30000"/>
                <a:satMod val="130000"/>
              </a:schemeClr>
            </a:gs>
            <a:gs pos="80000">
              <a:schemeClr val="accent2">
                <a:hueOff val="-3017785"/>
                <a:satOff val="2299"/>
                <a:lumOff val="-9085"/>
                <a:alphaOff val="0"/>
                <a:shade val="93000"/>
                <a:satMod val="130000"/>
              </a:schemeClr>
            </a:gs>
            <a:gs pos="100000">
              <a:schemeClr val="accent2">
                <a:hueOff val="-3017785"/>
                <a:satOff val="2299"/>
                <a:lumOff val="-9085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0000"/>
              </a:solidFill>
              <a:latin typeface="+mj-lt"/>
            </a:rPr>
            <a:t>Memorization</a:t>
          </a:r>
        </a:p>
      </dsp:txBody>
      <dsp:txXfrm>
        <a:off x="2609115" y="2212752"/>
        <a:ext cx="1978500" cy="832295"/>
      </dsp:txXfrm>
    </dsp:sp>
    <dsp:sp modelId="{28B74C94-60F3-EB44-A6E4-D5A43DA26DBD}">
      <dsp:nvSpPr>
        <dsp:cNvPr id="0" name=""/>
        <dsp:cNvSpPr/>
      </dsp:nvSpPr>
      <dsp:spPr>
        <a:xfrm>
          <a:off x="547772" y="1103603"/>
          <a:ext cx="3050593" cy="3050593"/>
        </a:xfrm>
        <a:custGeom>
          <a:avLst/>
          <a:gdLst/>
          <a:ahLst/>
          <a:cxnLst/>
          <a:rect l="0" t="0" r="0" b="0"/>
          <a:pathLst>
            <a:path>
              <a:moveTo>
                <a:pt x="2975657" y="1997508"/>
              </a:moveTo>
              <a:arcTo wR="1525296" hR="1525296" stAng="1082061" swAng="2628598"/>
            </a:path>
          </a:pathLst>
        </a:custGeom>
        <a:noFill/>
        <a:ln w="12700" cap="flat" cmpd="sng" algn="ctr">
          <a:solidFill>
            <a:schemeClr val="accent2">
              <a:hueOff val="-3017785"/>
              <a:satOff val="2299"/>
              <a:lumOff val="-908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C5C3C7-60AF-724D-AEF0-1EBDB3AFE6D4}">
      <dsp:nvSpPr>
        <dsp:cNvPr id="0" name=""/>
        <dsp:cNvSpPr/>
      </dsp:nvSpPr>
      <dsp:spPr>
        <a:xfrm>
          <a:off x="1363573" y="3693024"/>
          <a:ext cx="1418992" cy="922345"/>
        </a:xfrm>
        <a:prstGeom prst="roundRect">
          <a:avLst/>
        </a:prstGeom>
        <a:gradFill rotWithShape="0">
          <a:gsLst>
            <a:gs pos="0">
              <a:schemeClr val="accent2">
                <a:hueOff val="-6035569"/>
                <a:satOff val="4597"/>
                <a:lumOff val="-18170"/>
                <a:alphaOff val="0"/>
                <a:shade val="30000"/>
                <a:satMod val="130000"/>
              </a:schemeClr>
            </a:gs>
            <a:gs pos="80000">
              <a:schemeClr val="accent2">
                <a:hueOff val="-6035569"/>
                <a:satOff val="4597"/>
                <a:lumOff val="-18170"/>
                <a:alphaOff val="0"/>
                <a:shade val="93000"/>
                <a:satMod val="130000"/>
              </a:schemeClr>
            </a:gs>
            <a:gs pos="100000">
              <a:schemeClr val="accent2">
                <a:hueOff val="-6035569"/>
                <a:satOff val="4597"/>
                <a:lumOff val="-1817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0000"/>
              </a:solidFill>
              <a:latin typeface="+mj-lt"/>
              <a:ea typeface="+mj-ea"/>
            </a:rPr>
            <a:t>Question &amp; Answer</a:t>
          </a:r>
          <a:endParaRPr lang="en-US" sz="1900" kern="1200" dirty="0">
            <a:solidFill>
              <a:srgbClr val="000000"/>
            </a:solidFill>
            <a:latin typeface="+mj-lt"/>
            <a:ea typeface="+mj-ea"/>
          </a:endParaRPr>
        </a:p>
      </dsp:txBody>
      <dsp:txXfrm>
        <a:off x="1408598" y="3738049"/>
        <a:ext cx="1328942" cy="832295"/>
      </dsp:txXfrm>
    </dsp:sp>
    <dsp:sp modelId="{67D4B255-4C8C-6E4D-8262-BC6E1E97B0B1}">
      <dsp:nvSpPr>
        <dsp:cNvPr id="0" name=""/>
        <dsp:cNvSpPr/>
      </dsp:nvSpPr>
      <dsp:spPr>
        <a:xfrm>
          <a:off x="547772" y="1103603"/>
          <a:ext cx="3050593" cy="3050593"/>
        </a:xfrm>
        <a:custGeom>
          <a:avLst/>
          <a:gdLst/>
          <a:ahLst/>
          <a:cxnLst/>
          <a:rect l="0" t="0" r="0" b="0"/>
          <a:pathLst>
            <a:path>
              <a:moveTo>
                <a:pt x="805556" y="2870103"/>
              </a:moveTo>
              <a:arcTo wR="1525296" hR="1525296" stAng="7089342" swAng="2628598"/>
            </a:path>
          </a:pathLst>
        </a:custGeom>
        <a:noFill/>
        <a:ln w="12700" cap="flat" cmpd="sng" algn="ctr">
          <a:solidFill>
            <a:schemeClr val="accent2">
              <a:hueOff val="-6035569"/>
              <a:satOff val="4597"/>
              <a:lumOff val="-181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9A84C-08D9-814C-937D-459B2DC22203}">
      <dsp:nvSpPr>
        <dsp:cNvPr id="0" name=""/>
        <dsp:cNvSpPr/>
      </dsp:nvSpPr>
      <dsp:spPr>
        <a:xfrm>
          <a:off x="-161723" y="2167727"/>
          <a:ext cx="1418992" cy="922345"/>
        </a:xfrm>
        <a:prstGeom prst="roundRect">
          <a:avLst/>
        </a:prstGeom>
        <a:gradFill rotWithShape="0">
          <a:gsLst>
            <a:gs pos="0">
              <a:schemeClr val="accent2">
                <a:hueOff val="-9053353"/>
                <a:satOff val="6896"/>
                <a:lumOff val="-27255"/>
                <a:alphaOff val="0"/>
                <a:shade val="30000"/>
                <a:satMod val="130000"/>
              </a:schemeClr>
            </a:gs>
            <a:gs pos="80000">
              <a:schemeClr val="accent2">
                <a:hueOff val="-9053353"/>
                <a:satOff val="6896"/>
                <a:lumOff val="-27255"/>
                <a:alphaOff val="0"/>
                <a:shade val="93000"/>
                <a:satMod val="130000"/>
              </a:schemeClr>
            </a:gs>
            <a:gs pos="100000">
              <a:schemeClr val="accent2">
                <a:hueOff val="-9053353"/>
                <a:satOff val="6896"/>
                <a:lumOff val="-27255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0000"/>
              </a:solidFill>
              <a:latin typeface="+mj-lt"/>
              <a:ea typeface="+mj-ea"/>
            </a:rPr>
            <a:t>Content</a:t>
          </a:r>
          <a:endParaRPr lang="en-US" sz="1900" kern="1200" dirty="0">
            <a:solidFill>
              <a:srgbClr val="000000"/>
            </a:solidFill>
            <a:latin typeface="+mj-lt"/>
            <a:ea typeface="+mj-ea"/>
          </a:endParaRPr>
        </a:p>
      </dsp:txBody>
      <dsp:txXfrm>
        <a:off x="-116698" y="2212752"/>
        <a:ext cx="1328942" cy="832295"/>
      </dsp:txXfrm>
    </dsp:sp>
    <dsp:sp modelId="{E15FC7E2-1782-0544-B95B-BE83146B4624}">
      <dsp:nvSpPr>
        <dsp:cNvPr id="0" name=""/>
        <dsp:cNvSpPr/>
      </dsp:nvSpPr>
      <dsp:spPr>
        <a:xfrm>
          <a:off x="576815" y="999339"/>
          <a:ext cx="3050593" cy="3050593"/>
        </a:xfrm>
        <a:custGeom>
          <a:avLst/>
          <a:gdLst/>
          <a:ahLst/>
          <a:cxnLst/>
          <a:rect l="0" t="0" r="0" b="0"/>
          <a:pathLst>
            <a:path>
              <a:moveTo>
                <a:pt x="44213" y="1160712"/>
              </a:moveTo>
              <a:arcTo wR="1525296" hR="1525296" stAng="11629740" swAng="1765213"/>
            </a:path>
          </a:pathLst>
        </a:custGeom>
        <a:noFill/>
        <a:ln w="12700" cap="flat" cmpd="sng" algn="ctr">
          <a:solidFill>
            <a:schemeClr val="accent2">
              <a:hueOff val="-9053353"/>
              <a:satOff val="6896"/>
              <a:lumOff val="-272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D13E2-5C60-6649-BC7A-A4C3294C2394}">
      <dsp:nvSpPr>
        <dsp:cNvPr id="0" name=""/>
        <dsp:cNvSpPr/>
      </dsp:nvSpPr>
      <dsp:spPr>
        <a:xfrm>
          <a:off x="578762" y="0"/>
          <a:ext cx="6559312" cy="3388658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287061-4DD4-0744-9FB0-2B07451D96A6}">
      <dsp:nvSpPr>
        <dsp:cNvPr id="0" name=""/>
        <dsp:cNvSpPr/>
      </dsp:nvSpPr>
      <dsp:spPr>
        <a:xfrm>
          <a:off x="3391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messy, not understandable, or way too short.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69559" y="1082765"/>
        <a:ext cx="1350367" cy="1223127"/>
      </dsp:txXfrm>
    </dsp:sp>
    <dsp:sp modelId="{70B28FCC-023D-2846-AAC0-095D952AF12F}">
      <dsp:nvSpPr>
        <dsp:cNvPr id="0" name=""/>
        <dsp:cNvSpPr/>
      </dsp:nvSpPr>
      <dsp:spPr>
        <a:xfrm>
          <a:off x="1560229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379350"/>
                <a:satOff val="-3937"/>
                <a:lumOff val="49"/>
                <a:alphaOff val="0"/>
                <a:shade val="30000"/>
                <a:satMod val="130000"/>
              </a:schemeClr>
            </a:gs>
            <a:gs pos="80000">
              <a:schemeClr val="accent3">
                <a:hueOff val="-379350"/>
                <a:satOff val="-3937"/>
                <a:lumOff val="49"/>
                <a:alphaOff val="0"/>
                <a:shade val="93000"/>
                <a:satMod val="130000"/>
              </a:schemeClr>
            </a:gs>
            <a:gs pos="100000">
              <a:schemeClr val="accent3">
                <a:hueOff val="-379350"/>
                <a:satOff val="-3937"/>
                <a:lumOff val="49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messy, difficult to understand, or too short.</a:t>
          </a:r>
          <a:endParaRPr lang="en-US" sz="1200" kern="1200" dirty="0">
            <a:solidFill>
              <a:schemeClr val="tx1"/>
            </a:solidFill>
            <a:latin typeface="Archivo Narrow Regular"/>
            <a:cs typeface="Archivo Narrow Regular"/>
          </a:endParaRPr>
        </a:p>
      </dsp:txBody>
      <dsp:txXfrm>
        <a:off x="1626397" y="1082765"/>
        <a:ext cx="1350367" cy="1223127"/>
      </dsp:txXfrm>
    </dsp:sp>
    <dsp:sp modelId="{A0C0910F-48BD-D24D-BD57-E28864221E74}">
      <dsp:nvSpPr>
        <dsp:cNvPr id="0" name=""/>
        <dsp:cNvSpPr/>
      </dsp:nvSpPr>
      <dsp:spPr>
        <a:xfrm>
          <a:off x="3117067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758699"/>
                <a:satOff val="-7874"/>
                <a:lumOff val="98"/>
                <a:alphaOff val="0"/>
                <a:shade val="30000"/>
                <a:satMod val="130000"/>
              </a:schemeClr>
            </a:gs>
            <a:gs pos="80000">
              <a:schemeClr val="accent3">
                <a:hueOff val="-758699"/>
                <a:satOff val="-7874"/>
                <a:lumOff val="98"/>
                <a:alphaOff val="0"/>
                <a:shade val="93000"/>
                <a:satMod val="130000"/>
              </a:schemeClr>
            </a:gs>
            <a:gs pos="100000">
              <a:schemeClr val="accent3">
                <a:hueOff val="-758699"/>
                <a:satOff val="-7874"/>
                <a:lumOff val="98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presentation was short and/or consisted of mostly example sentences with no creativity or thought. </a:t>
          </a:r>
          <a:endParaRPr lang="en-US" sz="1200" kern="1200" dirty="0">
            <a:solidFill>
              <a:srgbClr val="000000"/>
            </a:solidFill>
            <a:latin typeface="Archivo Narrow Regular"/>
            <a:cs typeface="Archivo Narrow Regular"/>
          </a:endParaRPr>
        </a:p>
      </dsp:txBody>
      <dsp:txXfrm>
        <a:off x="3183235" y="1082765"/>
        <a:ext cx="1350367" cy="1223127"/>
      </dsp:txXfrm>
    </dsp:sp>
    <dsp:sp modelId="{45C5456B-EFCF-B242-BFC2-795961CEF5E1}">
      <dsp:nvSpPr>
        <dsp:cNvPr id="0" name=""/>
        <dsp:cNvSpPr/>
      </dsp:nvSpPr>
      <dsp:spPr>
        <a:xfrm>
          <a:off x="4673905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138049"/>
                <a:satOff val="-11811"/>
                <a:lumOff val="147"/>
                <a:alphaOff val="0"/>
                <a:shade val="30000"/>
                <a:satMod val="130000"/>
              </a:schemeClr>
            </a:gs>
            <a:gs pos="80000">
              <a:schemeClr val="accent3">
                <a:hueOff val="-1138049"/>
                <a:satOff val="-11811"/>
                <a:lumOff val="147"/>
                <a:alphaOff val="0"/>
                <a:shade val="93000"/>
                <a:satMod val="130000"/>
              </a:schemeClr>
            </a:gs>
            <a:gs pos="100000">
              <a:schemeClr val="accent3">
                <a:hueOff val="-1138049"/>
                <a:satOff val="-11811"/>
                <a:lumOff val="147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students met the length requirements and created a neat, understandable presentation.</a:t>
          </a:r>
          <a:endParaRPr lang="en-US" sz="1200" kern="1200" dirty="0"/>
        </a:p>
      </dsp:txBody>
      <dsp:txXfrm>
        <a:off x="4740073" y="1082765"/>
        <a:ext cx="1350367" cy="1223127"/>
      </dsp:txXfrm>
    </dsp:sp>
    <dsp:sp modelId="{FEBD82C9-10A0-9241-A3C7-5F985F89C311}">
      <dsp:nvSpPr>
        <dsp:cNvPr id="0" name=""/>
        <dsp:cNvSpPr/>
      </dsp:nvSpPr>
      <dsp:spPr>
        <a:xfrm>
          <a:off x="6230743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517399"/>
                <a:satOff val="-15748"/>
                <a:lumOff val="196"/>
                <a:alphaOff val="0"/>
                <a:shade val="30000"/>
                <a:satMod val="130000"/>
              </a:schemeClr>
            </a:gs>
            <a:gs pos="80000">
              <a:schemeClr val="accent3">
                <a:hueOff val="-1517399"/>
                <a:satOff val="-15748"/>
                <a:lumOff val="196"/>
                <a:alphaOff val="0"/>
                <a:shade val="93000"/>
                <a:satMod val="130000"/>
              </a:schemeClr>
            </a:gs>
            <a:gs pos="100000">
              <a:schemeClr val="accent3">
                <a:hueOff val="-1517399"/>
                <a:satOff val="-15748"/>
                <a:lumOff val="196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surpassed the length requirement and/or showed extra creativity.</a:t>
          </a:r>
          <a:endParaRPr lang="en-US" sz="1200" kern="1200" dirty="0" smtClean="0">
            <a:latin typeface="Archivo Narrow Regular"/>
            <a:cs typeface="Archivo Narrow Regular"/>
          </a:endParaRPr>
        </a:p>
      </dsp:txBody>
      <dsp:txXfrm>
        <a:off x="6296911" y="1082765"/>
        <a:ext cx="1350367" cy="12231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D13E2-5C60-6649-BC7A-A4C3294C2394}">
      <dsp:nvSpPr>
        <dsp:cNvPr id="0" name=""/>
        <dsp:cNvSpPr/>
      </dsp:nvSpPr>
      <dsp:spPr>
        <a:xfrm>
          <a:off x="578762" y="0"/>
          <a:ext cx="6559312" cy="3388658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287061-4DD4-0744-9FB0-2B07451D96A6}">
      <dsp:nvSpPr>
        <dsp:cNvPr id="0" name=""/>
        <dsp:cNvSpPr/>
      </dsp:nvSpPr>
      <dsp:spPr>
        <a:xfrm>
          <a:off x="3391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reads their presentation in a flat voice or cannot remember their presentation at all and gives up.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69559" y="1082765"/>
        <a:ext cx="1350367" cy="1223127"/>
      </dsp:txXfrm>
    </dsp:sp>
    <dsp:sp modelId="{70B28FCC-023D-2846-AAC0-095D952AF12F}">
      <dsp:nvSpPr>
        <dsp:cNvPr id="0" name=""/>
        <dsp:cNvSpPr/>
      </dsp:nvSpPr>
      <dsp:spPr>
        <a:xfrm>
          <a:off x="1560229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379350"/>
                <a:satOff val="-3937"/>
                <a:lumOff val="49"/>
                <a:alphaOff val="0"/>
                <a:shade val="30000"/>
                <a:satMod val="130000"/>
              </a:schemeClr>
            </a:gs>
            <a:gs pos="80000">
              <a:schemeClr val="accent3">
                <a:hueOff val="-379350"/>
                <a:satOff val="-3937"/>
                <a:lumOff val="49"/>
                <a:alphaOff val="0"/>
                <a:shade val="93000"/>
                <a:satMod val="130000"/>
              </a:schemeClr>
            </a:gs>
            <a:gs pos="100000">
              <a:schemeClr val="accent3">
                <a:hueOff val="-379350"/>
                <a:satOff val="-3937"/>
                <a:lumOff val="49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refers to their script a few times but has memorized most of it. </a:t>
          </a:r>
          <a:endParaRPr lang="en-US" sz="1100" kern="1200" dirty="0">
            <a:solidFill>
              <a:schemeClr val="tx1"/>
            </a:solidFill>
            <a:latin typeface="Archivo Narrow Regular"/>
            <a:cs typeface="Archivo Narrow Regular"/>
          </a:endParaRPr>
        </a:p>
      </dsp:txBody>
      <dsp:txXfrm>
        <a:off x="1626397" y="1082765"/>
        <a:ext cx="1350367" cy="1223127"/>
      </dsp:txXfrm>
    </dsp:sp>
    <dsp:sp modelId="{A0C0910F-48BD-D24D-BD57-E28864221E74}">
      <dsp:nvSpPr>
        <dsp:cNvPr id="0" name=""/>
        <dsp:cNvSpPr/>
      </dsp:nvSpPr>
      <dsp:spPr>
        <a:xfrm>
          <a:off x="3117067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758699"/>
                <a:satOff val="-7874"/>
                <a:lumOff val="98"/>
                <a:alphaOff val="0"/>
                <a:shade val="30000"/>
                <a:satMod val="130000"/>
              </a:schemeClr>
            </a:gs>
            <a:gs pos="80000">
              <a:schemeClr val="accent3">
                <a:hueOff val="-758699"/>
                <a:satOff val="-7874"/>
                <a:lumOff val="98"/>
                <a:alphaOff val="0"/>
                <a:shade val="93000"/>
                <a:satMod val="130000"/>
              </a:schemeClr>
            </a:gs>
            <a:gs pos="100000">
              <a:schemeClr val="accent3">
                <a:hueOff val="-758699"/>
                <a:satOff val="-7874"/>
                <a:lumOff val="98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student has it completely memorized and does not look at their script, though the presentation has long pauses.</a:t>
          </a:r>
          <a:endParaRPr lang="en-US" sz="1100" kern="1200" dirty="0">
            <a:solidFill>
              <a:srgbClr val="000000"/>
            </a:solidFill>
            <a:latin typeface="Archivo Narrow Regular"/>
            <a:cs typeface="Archivo Narrow Regular"/>
          </a:endParaRPr>
        </a:p>
      </dsp:txBody>
      <dsp:txXfrm>
        <a:off x="3183235" y="1082765"/>
        <a:ext cx="1350367" cy="1223127"/>
      </dsp:txXfrm>
    </dsp:sp>
    <dsp:sp modelId="{45C5456B-EFCF-B242-BFC2-795961CEF5E1}">
      <dsp:nvSpPr>
        <dsp:cNvPr id="0" name=""/>
        <dsp:cNvSpPr/>
      </dsp:nvSpPr>
      <dsp:spPr>
        <a:xfrm>
          <a:off x="4673905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138049"/>
                <a:satOff val="-11811"/>
                <a:lumOff val="147"/>
                <a:alphaOff val="0"/>
                <a:shade val="30000"/>
                <a:satMod val="130000"/>
              </a:schemeClr>
            </a:gs>
            <a:gs pos="80000">
              <a:schemeClr val="accent3">
                <a:hueOff val="-1138049"/>
                <a:satOff val="-11811"/>
                <a:lumOff val="147"/>
                <a:alphaOff val="0"/>
                <a:shade val="93000"/>
                <a:satMod val="130000"/>
              </a:schemeClr>
            </a:gs>
            <a:gs pos="100000">
              <a:schemeClr val="accent3">
                <a:hueOff val="-1138049"/>
                <a:satOff val="-11811"/>
                <a:lumOff val="147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presentation is completely memorized with only a couple short pauses.</a:t>
          </a:r>
          <a:endParaRPr lang="en-US" sz="1100" kern="1200" dirty="0"/>
        </a:p>
      </dsp:txBody>
      <dsp:txXfrm>
        <a:off x="4740073" y="1082765"/>
        <a:ext cx="1350367" cy="1223127"/>
      </dsp:txXfrm>
    </dsp:sp>
    <dsp:sp modelId="{FEBD82C9-10A0-9241-A3C7-5F985F89C311}">
      <dsp:nvSpPr>
        <dsp:cNvPr id="0" name=""/>
        <dsp:cNvSpPr/>
      </dsp:nvSpPr>
      <dsp:spPr>
        <a:xfrm>
          <a:off x="6230743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517399"/>
                <a:satOff val="-15748"/>
                <a:lumOff val="196"/>
                <a:alphaOff val="0"/>
                <a:shade val="30000"/>
                <a:satMod val="130000"/>
              </a:schemeClr>
            </a:gs>
            <a:gs pos="80000">
              <a:schemeClr val="accent3">
                <a:hueOff val="-1517399"/>
                <a:satOff val="-15748"/>
                <a:lumOff val="196"/>
                <a:alphaOff val="0"/>
                <a:shade val="93000"/>
                <a:satMod val="130000"/>
              </a:schemeClr>
            </a:gs>
            <a:gs pos="100000">
              <a:schemeClr val="accent3">
                <a:hueOff val="-1517399"/>
                <a:satOff val="-15748"/>
                <a:lumOff val="196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completely memorized, no pauses, and the student makes eye contact.</a:t>
          </a:r>
          <a:endParaRPr lang="en-US" sz="1100" kern="1200" dirty="0" smtClean="0">
            <a:latin typeface="Archivo Narrow Regular"/>
            <a:cs typeface="Archivo Narrow Regular"/>
          </a:endParaRPr>
        </a:p>
      </dsp:txBody>
      <dsp:txXfrm>
        <a:off x="6296911" y="1082765"/>
        <a:ext cx="1350367" cy="12231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D13E2-5C60-6649-BC7A-A4C3294C2394}">
      <dsp:nvSpPr>
        <dsp:cNvPr id="0" name=""/>
        <dsp:cNvSpPr/>
      </dsp:nvSpPr>
      <dsp:spPr>
        <a:xfrm>
          <a:off x="578762" y="0"/>
          <a:ext cx="6559312" cy="3388658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287061-4DD4-0744-9FB0-2B07451D96A6}">
      <dsp:nvSpPr>
        <dsp:cNvPr id="0" name=""/>
        <dsp:cNvSpPr/>
      </dsp:nvSpPr>
      <dsp:spPr>
        <a:xfrm>
          <a:off x="3391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not understandable due to pronunciation errors, mumbling, or nearly silent voice.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69559" y="1082765"/>
        <a:ext cx="1350367" cy="1223127"/>
      </dsp:txXfrm>
    </dsp:sp>
    <dsp:sp modelId="{70B28FCC-023D-2846-AAC0-095D952AF12F}">
      <dsp:nvSpPr>
        <dsp:cNvPr id="0" name=""/>
        <dsp:cNvSpPr/>
      </dsp:nvSpPr>
      <dsp:spPr>
        <a:xfrm>
          <a:off x="1560229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379350"/>
                <a:satOff val="-3937"/>
                <a:lumOff val="49"/>
                <a:alphaOff val="0"/>
                <a:shade val="30000"/>
                <a:satMod val="130000"/>
              </a:schemeClr>
            </a:gs>
            <a:gs pos="80000">
              <a:schemeClr val="accent3">
                <a:hueOff val="-379350"/>
                <a:satOff val="-3937"/>
                <a:lumOff val="49"/>
                <a:alphaOff val="0"/>
                <a:shade val="93000"/>
                <a:satMod val="130000"/>
              </a:schemeClr>
            </a:gs>
            <a:gs pos="100000">
              <a:schemeClr val="accent3">
                <a:hueOff val="-379350"/>
                <a:satOff val="-3937"/>
                <a:lumOff val="49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barely understandable due to pronunciation errors, mumbling, or quiet voice.</a:t>
          </a:r>
          <a:endParaRPr lang="en-US" sz="1200" kern="1200" dirty="0"/>
        </a:p>
      </dsp:txBody>
      <dsp:txXfrm>
        <a:off x="1626397" y="1082765"/>
        <a:ext cx="1350367" cy="1223127"/>
      </dsp:txXfrm>
    </dsp:sp>
    <dsp:sp modelId="{A0C0910F-48BD-D24D-BD57-E28864221E74}">
      <dsp:nvSpPr>
        <dsp:cNvPr id="0" name=""/>
        <dsp:cNvSpPr/>
      </dsp:nvSpPr>
      <dsp:spPr>
        <a:xfrm>
          <a:off x="3117067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758699"/>
                <a:satOff val="-7874"/>
                <a:lumOff val="98"/>
                <a:alphaOff val="0"/>
                <a:shade val="30000"/>
                <a:satMod val="130000"/>
              </a:schemeClr>
            </a:gs>
            <a:gs pos="80000">
              <a:schemeClr val="accent3">
                <a:hueOff val="-758699"/>
                <a:satOff val="-7874"/>
                <a:lumOff val="98"/>
                <a:alphaOff val="0"/>
                <a:shade val="93000"/>
                <a:satMod val="130000"/>
              </a:schemeClr>
            </a:gs>
            <a:gs pos="100000">
              <a:schemeClr val="accent3">
                <a:hueOff val="-758699"/>
                <a:satOff val="-7874"/>
                <a:lumOff val="98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presentation is difficult to understand due to many pronunciation errors, mumbling, or quiet voice.</a:t>
          </a:r>
          <a:endParaRPr lang="en-US" sz="1200" kern="1200" dirty="0"/>
        </a:p>
      </dsp:txBody>
      <dsp:txXfrm>
        <a:off x="3183235" y="1082765"/>
        <a:ext cx="1350367" cy="1223127"/>
      </dsp:txXfrm>
    </dsp:sp>
    <dsp:sp modelId="{45C5456B-EFCF-B242-BFC2-795961CEF5E1}">
      <dsp:nvSpPr>
        <dsp:cNvPr id="0" name=""/>
        <dsp:cNvSpPr/>
      </dsp:nvSpPr>
      <dsp:spPr>
        <a:xfrm>
          <a:off x="4673905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138049"/>
                <a:satOff val="-11811"/>
                <a:lumOff val="147"/>
                <a:alphaOff val="0"/>
                <a:shade val="30000"/>
                <a:satMod val="130000"/>
              </a:schemeClr>
            </a:gs>
            <a:gs pos="80000">
              <a:schemeClr val="accent3">
                <a:hueOff val="-1138049"/>
                <a:satOff val="-11811"/>
                <a:lumOff val="147"/>
                <a:alphaOff val="0"/>
                <a:shade val="93000"/>
                <a:satMod val="130000"/>
              </a:schemeClr>
            </a:gs>
            <a:gs pos="100000">
              <a:schemeClr val="accent3">
                <a:hueOff val="-1138049"/>
                <a:satOff val="-11811"/>
                <a:lumOff val="147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There are a few pronunciation errors but the student speaks clearly and loud.</a:t>
          </a:r>
          <a:endParaRPr lang="en-US" sz="1200" kern="1200" dirty="0"/>
        </a:p>
      </dsp:txBody>
      <dsp:txXfrm>
        <a:off x="4740073" y="1082765"/>
        <a:ext cx="1350367" cy="1223127"/>
      </dsp:txXfrm>
    </dsp:sp>
    <dsp:sp modelId="{FEBD82C9-10A0-9241-A3C7-5F985F89C311}">
      <dsp:nvSpPr>
        <dsp:cNvPr id="0" name=""/>
        <dsp:cNvSpPr/>
      </dsp:nvSpPr>
      <dsp:spPr>
        <a:xfrm>
          <a:off x="6230743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517399"/>
                <a:satOff val="-15748"/>
                <a:lumOff val="196"/>
                <a:alphaOff val="0"/>
                <a:shade val="30000"/>
                <a:satMod val="130000"/>
              </a:schemeClr>
            </a:gs>
            <a:gs pos="80000">
              <a:schemeClr val="accent3">
                <a:hueOff val="-1517399"/>
                <a:satOff val="-15748"/>
                <a:lumOff val="196"/>
                <a:alphaOff val="0"/>
                <a:shade val="93000"/>
                <a:satMod val="130000"/>
              </a:schemeClr>
            </a:gs>
            <a:gs pos="100000">
              <a:schemeClr val="accent3">
                <a:hueOff val="-1517399"/>
                <a:satOff val="-15748"/>
                <a:lumOff val="196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speaks with few or no pronunciation errors in a clear, loud voice with correct intonation.</a:t>
          </a:r>
          <a:endParaRPr lang="en-US" sz="1200" kern="1200" dirty="0" smtClean="0">
            <a:latin typeface="Archivo Narrow Regular"/>
            <a:cs typeface="Archivo Narrow Regular"/>
          </a:endParaRPr>
        </a:p>
      </dsp:txBody>
      <dsp:txXfrm>
        <a:off x="6296911" y="1082765"/>
        <a:ext cx="1350367" cy="12231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D13E2-5C60-6649-BC7A-A4C3294C2394}">
      <dsp:nvSpPr>
        <dsp:cNvPr id="0" name=""/>
        <dsp:cNvSpPr/>
      </dsp:nvSpPr>
      <dsp:spPr>
        <a:xfrm>
          <a:off x="578762" y="0"/>
          <a:ext cx="6559312" cy="3388658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287061-4DD4-0744-9FB0-2B07451D96A6}">
      <dsp:nvSpPr>
        <dsp:cNvPr id="0" name=""/>
        <dsp:cNvSpPr/>
      </dsp:nvSpPr>
      <dsp:spPr>
        <a:xfrm>
          <a:off x="3391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30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1 point: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cannot answer either question and does not try to.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69559" y="1082765"/>
        <a:ext cx="1350367" cy="1223127"/>
      </dsp:txXfrm>
    </dsp:sp>
    <dsp:sp modelId="{70B28FCC-023D-2846-AAC0-095D952AF12F}">
      <dsp:nvSpPr>
        <dsp:cNvPr id="0" name=""/>
        <dsp:cNvSpPr/>
      </dsp:nvSpPr>
      <dsp:spPr>
        <a:xfrm>
          <a:off x="1560229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379350"/>
                <a:satOff val="-3937"/>
                <a:lumOff val="49"/>
                <a:alphaOff val="0"/>
                <a:shade val="30000"/>
                <a:satMod val="130000"/>
              </a:schemeClr>
            </a:gs>
            <a:gs pos="80000">
              <a:schemeClr val="accent3">
                <a:hueOff val="-379350"/>
                <a:satOff val="-3937"/>
                <a:lumOff val="49"/>
                <a:alphaOff val="0"/>
                <a:shade val="93000"/>
                <a:satMod val="130000"/>
              </a:schemeClr>
            </a:gs>
            <a:gs pos="100000">
              <a:schemeClr val="accent3">
                <a:hueOff val="-379350"/>
                <a:satOff val="-3937"/>
                <a:lumOff val="49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2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takes a very long time to answer and cannot answer correctly even when the questions are repeated.</a:t>
          </a:r>
          <a:endParaRPr lang="en-US" sz="1100" kern="1200" dirty="0">
            <a:solidFill>
              <a:schemeClr val="tx1"/>
            </a:solidFill>
            <a:latin typeface="Archivo Narrow Regular"/>
            <a:cs typeface="Archivo Narrow Regular"/>
          </a:endParaRPr>
        </a:p>
      </dsp:txBody>
      <dsp:txXfrm>
        <a:off x="1626397" y="1082765"/>
        <a:ext cx="1350367" cy="1223127"/>
      </dsp:txXfrm>
    </dsp:sp>
    <dsp:sp modelId="{A0C0910F-48BD-D24D-BD57-E28864221E74}">
      <dsp:nvSpPr>
        <dsp:cNvPr id="0" name=""/>
        <dsp:cNvSpPr/>
      </dsp:nvSpPr>
      <dsp:spPr>
        <a:xfrm>
          <a:off x="3117067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758699"/>
                <a:satOff val="-7874"/>
                <a:lumOff val="98"/>
                <a:alphaOff val="0"/>
                <a:shade val="30000"/>
                <a:satMod val="130000"/>
              </a:schemeClr>
            </a:gs>
            <a:gs pos="80000">
              <a:schemeClr val="accent3">
                <a:hueOff val="-758699"/>
                <a:satOff val="-7874"/>
                <a:lumOff val="98"/>
                <a:alphaOff val="0"/>
                <a:shade val="93000"/>
                <a:satMod val="130000"/>
              </a:schemeClr>
            </a:gs>
            <a:gs pos="100000">
              <a:schemeClr val="accent3">
                <a:hueOff val="-758699"/>
                <a:satOff val="-7874"/>
                <a:lumOff val="98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3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rgbClr val="000000"/>
              </a:solidFill>
              <a:latin typeface="Archivo Narrow Regular"/>
              <a:cs typeface="Archivo Narrow Regular"/>
            </a:rPr>
            <a:t>The student answers one question correctly but cannot answer the second.</a:t>
          </a:r>
          <a:endParaRPr lang="en-US" sz="1100" kern="1200" dirty="0">
            <a:solidFill>
              <a:srgbClr val="000000"/>
            </a:solidFill>
            <a:latin typeface="Archivo Narrow Regular"/>
            <a:cs typeface="Archivo Narrow Regular"/>
          </a:endParaRPr>
        </a:p>
      </dsp:txBody>
      <dsp:txXfrm>
        <a:off x="3183235" y="1082765"/>
        <a:ext cx="1350367" cy="1223127"/>
      </dsp:txXfrm>
    </dsp:sp>
    <dsp:sp modelId="{45C5456B-EFCF-B242-BFC2-795961CEF5E1}">
      <dsp:nvSpPr>
        <dsp:cNvPr id="0" name=""/>
        <dsp:cNvSpPr/>
      </dsp:nvSpPr>
      <dsp:spPr>
        <a:xfrm>
          <a:off x="4673905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138049"/>
                <a:satOff val="-11811"/>
                <a:lumOff val="147"/>
                <a:alphaOff val="0"/>
                <a:shade val="30000"/>
                <a:satMod val="130000"/>
              </a:schemeClr>
            </a:gs>
            <a:gs pos="80000">
              <a:schemeClr val="accent3">
                <a:hueOff val="-1138049"/>
                <a:satOff val="-11811"/>
                <a:lumOff val="147"/>
                <a:alphaOff val="0"/>
                <a:shade val="93000"/>
                <a:satMod val="130000"/>
              </a:schemeClr>
            </a:gs>
            <a:gs pos="100000">
              <a:schemeClr val="accent3">
                <a:hueOff val="-1138049"/>
                <a:satOff val="-11811"/>
                <a:lumOff val="147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4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answers both questions correctly but does not use complete sentences.</a:t>
          </a:r>
          <a:endParaRPr lang="en-US" sz="1100" kern="1200" dirty="0"/>
        </a:p>
      </dsp:txBody>
      <dsp:txXfrm>
        <a:off x="4740073" y="1082765"/>
        <a:ext cx="1350367" cy="1223127"/>
      </dsp:txXfrm>
    </dsp:sp>
    <dsp:sp modelId="{FEBD82C9-10A0-9241-A3C7-5F985F89C311}">
      <dsp:nvSpPr>
        <dsp:cNvPr id="0" name=""/>
        <dsp:cNvSpPr/>
      </dsp:nvSpPr>
      <dsp:spPr>
        <a:xfrm>
          <a:off x="6230743" y="1016597"/>
          <a:ext cx="1482703" cy="1355463"/>
        </a:xfrm>
        <a:prstGeom prst="roundRect">
          <a:avLst/>
        </a:prstGeom>
        <a:gradFill rotWithShape="0">
          <a:gsLst>
            <a:gs pos="0">
              <a:schemeClr val="accent3">
                <a:hueOff val="-1517399"/>
                <a:satOff val="-15748"/>
                <a:lumOff val="196"/>
                <a:alphaOff val="0"/>
                <a:shade val="30000"/>
                <a:satMod val="130000"/>
              </a:schemeClr>
            </a:gs>
            <a:gs pos="80000">
              <a:schemeClr val="accent3">
                <a:hueOff val="-1517399"/>
                <a:satOff val="-15748"/>
                <a:lumOff val="196"/>
                <a:alphaOff val="0"/>
                <a:shade val="93000"/>
                <a:satMod val="130000"/>
              </a:schemeClr>
            </a:gs>
            <a:gs pos="100000">
              <a:schemeClr val="accent3">
                <a:hueOff val="-1517399"/>
                <a:satOff val="-15748"/>
                <a:lumOff val="196"/>
                <a:alphaOff val="0"/>
                <a:shade val="94000"/>
                <a:satMod val="135000"/>
              </a:schemeClr>
            </a:gs>
          </a:gsLst>
          <a:lin ang="14400000" scaled="1"/>
        </a:gradFill>
        <a:ln>
          <a:noFill/>
        </a:ln>
        <a:effectLst>
          <a:outerShdw blurRad="88900" dist="63500" dir="3000000" algn="br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accent6">
                  <a:lumMod val="75000"/>
                </a:schemeClr>
              </a:solidFill>
              <a:latin typeface="+mj-lt"/>
              <a:cs typeface="Archivo Narrow Regular"/>
            </a:rPr>
            <a:t>5 points: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chivo Narrow Regular"/>
              <a:cs typeface="Archivo Narrow Regular"/>
            </a:rPr>
            <a:t>The student answers both questions correctly, quickly, and in complete sentences.</a:t>
          </a:r>
          <a:endParaRPr lang="en-US" sz="1100" kern="1200" dirty="0" smtClean="0">
            <a:latin typeface="Archivo Narrow Regular"/>
            <a:cs typeface="Archivo Narrow Regular"/>
          </a:endParaRPr>
        </a:p>
      </dsp:txBody>
      <dsp:txXfrm>
        <a:off x="6296911" y="1082765"/>
        <a:ext cx="1350367" cy="1223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Interview Evaluations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 Evaluations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5310795"/>
              </p:ext>
            </p:extLst>
          </p:nvPr>
        </p:nvGraphicFramePr>
        <p:xfrm>
          <a:off x="4292082" y="990600"/>
          <a:ext cx="4470918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interview presentations are evaluated on four aspects. Each aspect has a possible 5 points which are then added together for a possible total 20 points.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81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Sheet</a:t>
            </a:r>
            <a:endParaRPr lang="en-US" dirty="0"/>
          </a:p>
        </p:txBody>
      </p:sp>
      <p:pic>
        <p:nvPicPr>
          <p:cNvPr id="1026" name="Picture 2" descr="F:\SDC2014\IMG_06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6299" y="3062514"/>
            <a:ext cx="7023326" cy="3507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568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235063"/>
              </p:ext>
            </p:extLst>
          </p:nvPr>
        </p:nvGraphicFramePr>
        <p:xfrm>
          <a:off x="712788" y="3012142"/>
          <a:ext cx="7716838" cy="3388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22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923212" cy="1447800"/>
          </a:xfrm>
        </p:spPr>
        <p:txBody>
          <a:bodyPr/>
          <a:lstStyle/>
          <a:p>
            <a:r>
              <a:rPr kumimoji="1" lang="en-US" altLang="ja-JP" dirty="0" smtClean="0"/>
              <a:t>Examples of Ideal Content</a:t>
            </a:r>
            <a:endParaRPr kumimoji="1" lang="ja-JP" altLang="en-US" dirty="0"/>
          </a:p>
        </p:txBody>
      </p:sp>
      <p:pic>
        <p:nvPicPr>
          <p:cNvPr id="1026" name="Picture 2" descr="F:\SDC2014\Content Examples\IMG_061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33707" y="3349457"/>
            <a:ext cx="3720970" cy="279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SDC2014\Content Examples\IMG_061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93831" y="3326112"/>
            <a:ext cx="3783224" cy="283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Memorization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0970295"/>
              </p:ext>
            </p:extLst>
          </p:nvPr>
        </p:nvGraphicFramePr>
        <p:xfrm>
          <a:off x="712788" y="3012142"/>
          <a:ext cx="7716838" cy="3388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250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Voice &amp; Pronunciation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095276"/>
              </p:ext>
            </p:extLst>
          </p:nvPr>
        </p:nvGraphicFramePr>
        <p:xfrm>
          <a:off x="712788" y="3012142"/>
          <a:ext cx="7716838" cy="3388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128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&amp; Answer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86111"/>
              </p:ext>
            </p:extLst>
          </p:nvPr>
        </p:nvGraphicFramePr>
        <p:xfrm>
          <a:off x="712788" y="3012142"/>
          <a:ext cx="7716838" cy="3388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062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Examples of Ideal Presentations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Four Video Examples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122</TotalTime>
  <Words>428</Words>
  <Application>Microsoft Office PowerPoint</Application>
  <PresentationFormat>画面に合わせる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Sky</vt:lpstr>
      <vt:lpstr>Interview Evaluations</vt:lpstr>
      <vt:lpstr>Interview Evaluations</vt:lpstr>
      <vt:lpstr>Evaluation Sheet</vt:lpstr>
      <vt:lpstr>Content</vt:lpstr>
      <vt:lpstr>Examples of Ideal Content</vt:lpstr>
      <vt:lpstr>Memorization</vt:lpstr>
      <vt:lpstr>Voice &amp; Pronunciation</vt:lpstr>
      <vt:lpstr>Question &amp; Answer</vt:lpstr>
      <vt:lpstr>Examples of Ideal Presentations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</dc:creator>
  <cp:lastModifiedBy>kenritsu</cp:lastModifiedBy>
  <cp:revision>14</cp:revision>
  <dcterms:created xsi:type="dcterms:W3CDTF">2013-11-19T23:58:21Z</dcterms:created>
  <dcterms:modified xsi:type="dcterms:W3CDTF">2014-11-18T03:03:10Z</dcterms:modified>
</cp:coreProperties>
</file>