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TESOL while on JET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Justin Foster-Sutherland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Agenda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Introduction</a:t>
            </a:r>
            <a:endParaRPr sz="3600"/>
          </a:p>
          <a:p>
            <a:pPr lvl="0">
              <a:defRPr sz="1800"/>
            </a:pPr>
            <a:r>
              <a:rPr sz="3600"/>
              <a:t>My story</a:t>
            </a:r>
            <a:endParaRPr sz="3600"/>
          </a:p>
          <a:p>
            <a:pPr lvl="0">
              <a:defRPr sz="1800"/>
            </a:pPr>
            <a:r>
              <a:rPr sz="3600"/>
              <a:t>What are you looking for in a TESOL course?</a:t>
            </a:r>
            <a:endParaRPr sz="3600"/>
          </a:p>
          <a:p>
            <a:pPr lvl="0">
              <a:defRPr sz="1800"/>
            </a:pPr>
            <a:r>
              <a:rPr sz="3600"/>
              <a:t>Some basic TESOL pointers</a:t>
            </a:r>
            <a:endParaRPr sz="3600"/>
          </a:p>
          <a:p>
            <a:pPr lvl="0">
              <a:defRPr sz="1800"/>
            </a:pPr>
            <a:r>
              <a:rPr sz="3600"/>
              <a:t>Where to go next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When you leave JET what will you take back with you?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Wanna stay in Japan?</a:t>
            </a:r>
          </a:p>
        </p:txBody>
      </p:sp>
      <p:pic>
        <p:nvPicPr>
          <p:cNvPr id="41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1002" y="2348751"/>
            <a:ext cx="9165331" cy="5536736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42"/>
          <p:cNvSpPr/>
          <p:nvPr/>
        </p:nvSpPr>
        <p:spPr>
          <a:xfrm>
            <a:off x="6707846" y="5684243"/>
            <a:ext cx="2871065" cy="949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101600">
            <a:solidFill>
              <a:srgbClr val="FF260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My story Option 1</a:t>
            </a:r>
          </a:p>
        </p:txBody>
      </p:sp>
      <p:pic>
        <p:nvPicPr>
          <p:cNvPr id="45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726" y="4150740"/>
            <a:ext cx="3746501" cy="233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49909" y="2667000"/>
            <a:ext cx="6604001" cy="441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My story Option 2</a:t>
            </a:r>
          </a:p>
        </p:txBody>
      </p:sp>
      <p:pic>
        <p:nvPicPr>
          <p:cNvPr id="4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22730" y="2381865"/>
            <a:ext cx="6673751" cy="2560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1765" y="4413387"/>
            <a:ext cx="7167591" cy="4775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My story Option 3</a:t>
            </a:r>
            <a:endParaRPr sz="6719"/>
          </a:p>
        </p:txBody>
      </p:sp>
      <p:pic>
        <p:nvPicPr>
          <p:cNvPr id="53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0557" y="2216754"/>
            <a:ext cx="4051301" cy="34671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" name="Group 56"/>
          <p:cNvGrpSpPr/>
          <p:nvPr/>
        </p:nvGrpSpPr>
        <p:grpSpPr>
          <a:xfrm>
            <a:off x="5626100" y="4387850"/>
            <a:ext cx="5664200" cy="3606800"/>
            <a:chOff x="-127000" y="-88900"/>
            <a:chExt cx="5664200" cy="3606800"/>
          </a:xfrm>
        </p:grpSpPr>
        <p:pic>
          <p:nvPicPr>
            <p:cNvPr id="55" name="pasted-image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410200" cy="3276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4" name="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7000" y="-88900"/>
              <a:ext cx="5664200" cy="36068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Which is the best?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So, what do you expect to learn?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Was it worth it?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Some tips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7600"/>
            </a:lvl1pPr>
          </a:lstStyle>
          <a:p>
            <a:pPr lvl="0">
              <a:defRPr sz="1800"/>
            </a:pPr>
            <a:r>
              <a:rPr sz="7600"/>
              <a:t>Don't re-invent the wheel.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20624">
              <a:defRPr sz="5760"/>
            </a:lvl1pPr>
          </a:lstStyle>
          <a:p>
            <a:pPr lvl="0">
              <a:defRPr sz="1800"/>
            </a:pPr>
            <a:r>
              <a:rPr sz="5760"/>
              <a:t>Lesson is a sequence of activities that link with each other.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0727">
              <a:defRPr sz="6719"/>
            </a:lvl1pPr>
          </a:lstStyle>
          <a:p>
            <a:pPr lvl="0">
              <a:defRPr sz="1800"/>
            </a:pPr>
            <a:r>
              <a:rPr sz="6719"/>
              <a:t>Have you done the activity yourself first?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 lvl="0">
              <a:defRPr sz="1800"/>
            </a:pPr>
            <a:r>
              <a:rPr sz="7200"/>
              <a:t>Learn about your students.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9148">
              <a:defRPr sz="7519"/>
            </a:lvl1pPr>
          </a:lstStyle>
          <a:p>
            <a:pPr lvl="0">
              <a:defRPr sz="1800"/>
            </a:pPr>
            <a:r>
              <a:rPr sz="7519"/>
              <a:t>Student focused activities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What to do next.</a:t>
            </a:r>
          </a:p>
        </p:txBody>
      </p:sp>
      <p:pic>
        <p:nvPicPr>
          <p:cNvPr id="7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9636" y="6567847"/>
            <a:ext cx="4175164" cy="1456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5867" y="5575364"/>
            <a:ext cx="5589666" cy="3441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23716" y="2400300"/>
            <a:ext cx="7357368" cy="2723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Okinawa JALT December Conference POSTER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4112" y="465509"/>
            <a:ext cx="10816576" cy="8358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